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222447-5AF3-2B73-EA5F-7E2B8AA42DCF}" v="809" dt="2020-06-11T09:21:46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kita_(dog)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techeuropa.eu/plastic-pollution-plastic-waste/9510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Light_pollution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amentiraestaahifuera.com/2015/04/15/la-fotografia-del-monstruo-marino-de-la-isla-hook/comment-page-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54A4D14-513F-4121-92D3-5CCB4689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3411F1-AD17-499D-AFEF-2F300F6DF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60BF2CBE-B1E9-4C42-89DC-C35E4E6516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72C95A87-DCDB-41C4-B774-744B3ECBE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BCB97515-32FF-43A6-A51C-B140193ABB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9C6379D3-7045-4B76-9409-6D23D753D0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61B1C1DE-4201-4989-BE65-41ADC24725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806398CC-D327-4E06-838C-31119BD56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70A741CC-E736-448A-A94E-5C8BB9711D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7C324CDD-B30F-47DD-8627-E2171D5E8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1">
            <a:extLst>
              <a:ext uri="{FF2B5EF4-FFF2-40B4-BE49-F238E27FC236}">
                <a16:creationId xmlns:a16="http://schemas.microsoft.com/office/drawing/2014/main" id="{79C8D19E-E3D6-45A6-BCA2-5918A37D7A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52FD7-76EF-4EBF-8807-5A08A9C8E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5306" y="1477651"/>
            <a:ext cx="2929372" cy="2468207"/>
          </a:xfrm>
        </p:spPr>
        <p:txBody>
          <a:bodyPr>
            <a:normAutofit/>
          </a:bodyPr>
          <a:lstStyle/>
          <a:p>
            <a:pPr algn="l"/>
            <a:r>
              <a:rPr lang="tr-TR" sz="4000" dirty="0" err="1">
                <a:solidFill>
                  <a:schemeClr val="tx2"/>
                </a:solidFill>
                <a:cs typeface="Calibri Light"/>
              </a:rPr>
              <a:t>Dog's</a:t>
            </a:r>
            <a:r>
              <a:rPr lang="tr-TR" sz="4000" dirty="0">
                <a:solidFill>
                  <a:schemeClr val="tx2"/>
                </a:solidFill>
                <a:cs typeface="Calibri Light"/>
              </a:rPr>
              <a:t> can </a:t>
            </a:r>
            <a:r>
              <a:rPr lang="tr-TR" sz="4000" dirty="0" err="1">
                <a:solidFill>
                  <a:schemeClr val="tx2"/>
                </a:solidFill>
                <a:cs typeface="Calibri Light"/>
              </a:rPr>
              <a:t>dig</a:t>
            </a:r>
            <a:r>
              <a:rPr lang="tr-TR" sz="4000" dirty="0">
                <a:solidFill>
                  <a:schemeClr val="tx2"/>
                </a:solidFill>
                <a:cs typeface="Calibri Light"/>
              </a:rPr>
              <a:t> </a:t>
            </a:r>
            <a:r>
              <a:rPr lang="tr-TR" sz="4000" dirty="0" err="1">
                <a:solidFill>
                  <a:schemeClr val="tx2"/>
                </a:solidFill>
                <a:cs typeface="Calibri Light"/>
              </a:rPr>
              <a:t>up</a:t>
            </a:r>
            <a:r>
              <a:rPr lang="tr-TR" sz="4000" dirty="0">
                <a:solidFill>
                  <a:schemeClr val="tx2"/>
                </a:solidFill>
                <a:cs typeface="Calibri Light"/>
              </a:rPr>
              <a:t> </a:t>
            </a:r>
            <a:r>
              <a:rPr lang="tr-TR" sz="4000" dirty="0" err="1">
                <a:solidFill>
                  <a:schemeClr val="tx2"/>
                </a:solidFill>
                <a:cs typeface="Calibri Light"/>
              </a:rPr>
              <a:t>the</a:t>
            </a:r>
            <a:r>
              <a:rPr lang="tr-TR" sz="4000" dirty="0">
                <a:solidFill>
                  <a:schemeClr val="tx2"/>
                </a:solidFill>
                <a:cs typeface="Calibri Light"/>
              </a:rPr>
              <a:t> </a:t>
            </a:r>
            <a:r>
              <a:rPr lang="tr-TR" sz="4000" dirty="0" err="1">
                <a:solidFill>
                  <a:schemeClr val="tx2"/>
                </a:solidFill>
                <a:cs typeface="Calibri Light"/>
              </a:rPr>
              <a:t>turtles</a:t>
            </a:r>
            <a:r>
              <a:rPr lang="tr-TR" sz="4000" dirty="0">
                <a:solidFill>
                  <a:schemeClr val="tx2"/>
                </a:solidFill>
                <a:cs typeface="Calibri Light"/>
              </a:rPr>
              <a:t> </a:t>
            </a:r>
            <a:r>
              <a:rPr lang="tr-TR" sz="4000" dirty="0" err="1">
                <a:solidFill>
                  <a:schemeClr val="tx2"/>
                </a:solidFill>
                <a:cs typeface="Calibri Light"/>
              </a:rPr>
              <a:t>eggs</a:t>
            </a:r>
            <a:r>
              <a:rPr lang="tr-TR" sz="4000" dirty="0">
                <a:solidFill>
                  <a:schemeClr val="tx2"/>
                </a:solidFill>
                <a:cs typeface="Calibri Light"/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8D8C1-1062-49B2-BB56-D9F8E5DA6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9725" y="4073959"/>
            <a:ext cx="2951163" cy="1306389"/>
          </a:xfrm>
        </p:spPr>
        <p:txBody>
          <a:bodyPr>
            <a:normAutofit/>
          </a:bodyPr>
          <a:lstStyle/>
          <a:p>
            <a:pPr algn="l"/>
            <a:endParaRPr lang="tr-TR" sz="1600">
              <a:solidFill>
                <a:schemeClr val="tx2"/>
              </a:solidFill>
            </a:endParaRPr>
          </a:p>
        </p:txBody>
      </p:sp>
      <p:sp>
        <p:nvSpPr>
          <p:cNvPr id="34" name="Freeform 22">
            <a:extLst>
              <a:ext uri="{FF2B5EF4-FFF2-40B4-BE49-F238E27FC236}">
                <a16:creationId xmlns:a16="http://schemas.microsoft.com/office/drawing/2014/main" id="{43280283-E04A-43CA-BFA1-F285486A2F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38328CB6-0FC5-4AEA-BC7E-489267CB6F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38AF5D2-3A9C-4E8F-B879-36865366A1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4" descr="A dog sitting on a rock&#10;&#10;Description generated with very high confidence">
            <a:extLst>
              <a:ext uri="{FF2B5EF4-FFF2-40B4-BE49-F238E27FC236}">
                <a16:creationId xmlns:a16="http://schemas.microsoft.com/office/drawing/2014/main" id="{44F226B6-B810-477E-8D2A-72856B686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3029" b="-2"/>
          <a:stretch/>
        </p:blipFill>
        <p:spPr>
          <a:xfrm>
            <a:off x="932740" y="461405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AE04D6-F115-46AC-B3D7-92FACE0F4F58}"/>
              </a:ext>
            </a:extLst>
          </p:cNvPr>
          <p:cNvSpPr txBox="1"/>
          <p:nvPr/>
        </p:nvSpPr>
        <p:spPr>
          <a:xfrm>
            <a:off x="9561152" y="6657945"/>
            <a:ext cx="263084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286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C8AA4D-0AB0-4D40-932D-221B2B38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760132"/>
            <a:ext cx="5093596" cy="177782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cs typeface="Calibri Light"/>
              </a:rPr>
              <a:t>Rubbish can get tangled around the turtles or they can eat it and cause death.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5" descr="A picture containing water, bird, sitting, boat&#10;&#10;Description generated with very high confidence">
            <a:extLst>
              <a:ext uri="{FF2B5EF4-FFF2-40B4-BE49-F238E27FC236}">
                <a16:creationId xmlns:a16="http://schemas.microsoft.com/office/drawing/2014/main" id="{22636CAE-0A2E-4C85-9525-DC2DEF3C21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909" b="30025"/>
          <a:stretch/>
        </p:blipFill>
        <p:spPr>
          <a:xfrm>
            <a:off x="20" y="10"/>
            <a:ext cx="12191980" cy="4599422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pic>
        <p:nvPicPr>
          <p:cNvPr id="4" name="Picture 4" descr="A picture containing water, sitting, table, boat&#10;&#10;Description generated with very high confidence">
            <a:extLst>
              <a:ext uri="{FF2B5EF4-FFF2-40B4-BE49-F238E27FC236}">
                <a16:creationId xmlns:a16="http://schemas.microsoft.com/office/drawing/2014/main" id="{E845D692-8E49-4FF1-9A1D-C34C8043A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92515" y="1729"/>
            <a:ext cx="286380" cy="2940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711456-95F2-4E33-BA26-98FF32698B6B}"/>
              </a:ext>
            </a:extLst>
          </p:cNvPr>
          <p:cNvSpPr txBox="1"/>
          <p:nvPr/>
        </p:nvSpPr>
        <p:spPr>
          <a:xfrm>
            <a:off x="9541916" y="6657945"/>
            <a:ext cx="265008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6478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6A575-039E-4246-93E5-0B9A8DA9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Light pollution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False light can confuse the baby turtles when they hatch and so they cant find the sea.</a:t>
            </a:r>
            <a:endParaRPr lang="en-US" dirty="0"/>
          </a:p>
        </p:txBody>
      </p:sp>
      <p:pic>
        <p:nvPicPr>
          <p:cNvPr id="4" name="Picture 4" descr="A picture containing building, night, table, sunset&#10;&#10;Description generated with very high confidence">
            <a:extLst>
              <a:ext uri="{FF2B5EF4-FFF2-40B4-BE49-F238E27FC236}">
                <a16:creationId xmlns:a16="http://schemas.microsoft.com/office/drawing/2014/main" id="{47A48EFB-62B3-4D7E-9CF3-A9A11E1DA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984957" y="1785404"/>
            <a:ext cx="3773193" cy="224884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AFA9FE-5EF1-4963-87E5-3D98F9623414}"/>
              </a:ext>
            </a:extLst>
          </p:cNvPr>
          <p:cNvSpPr txBox="1"/>
          <p:nvPr/>
        </p:nvSpPr>
        <p:spPr>
          <a:xfrm>
            <a:off x="4984481" y="1028941"/>
            <a:ext cx="14124556" cy="332236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endParaRPr lang="en-US" dirty="0"/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14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05C197B-9DA4-4144-9ACF-C8A63E380E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2C85C5E-FBBF-4447-8558-B5C5E6DDF6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8635E97-E4CC-4738-9DEB-AE63C8D7A5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0AAE46E8-D6BC-4A98-879A-0AFD8F6A4B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C10A72EB-A452-4293-B377-47BABE7219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8101224-713E-4D28-B05A-CF0A56E598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EA3F6E4-F1B7-4D2F-9652-3618CC7203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A6D6F82-752B-4ADD-A800-79D68A7296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B004FB3-6426-4503-AE95-EB15676E0F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8553780-C865-46B3-BB91-D5DBB1102F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2B3050C8-3614-4E89-9F1C-C67BB9CE5C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72DBE2DE-87C7-4AB1-950E-DFCDC38F15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9AF3BC82-2F28-4798-8985-293584EA64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6180167F-2314-4D1E-A0A9-2809001EC0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FCBDF3C-AF82-4CF2-BF18-DD187C59FE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57900165-1B44-4C5E-A251-41CB7195E2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F2781377-E384-4B5A-9361-E72001D1A4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C4D3DDE9-56C8-40A9-8971-128939F6B2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F7481932-1601-4A58-843E-2FFF0FECF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2060039F-5F83-44FD-9BA2-92F3D6281A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0388DF2-4BFA-41B2-B9DA-DA4786489B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2C5F070-03F5-4DB1-AEFB-CF61484DC6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4C8523F4-682F-4D2B-95A0-D6400EC365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E08E735-8660-4B10-8380-EB1BB31FC0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75B1E9D-C5D1-4FC3-B1DF-F295C13C82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8133FA2-D49C-45F4-B534-845FF3F06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BBD5AC68-8D71-4C11-A44D-267052A36F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5E8B9B5D-5297-468D-A553-5AC6D39326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7CDEA562-EA80-4DAD-8317-CC996B616C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1B6CBF33-95E8-4884-81C2-1E0957A166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2BCAE252-CADA-4F94-94A6-C5A3E013A6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8FFFA137-949C-4675-8C15-9399153006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79D1D530-21AE-49CB-ACA9-3CBC5D7924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3ABB220A-ECDE-42E7-9D33-842F23EE67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4260EACE-08A0-4F7F-BC16-3FCB4ABD57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5291380C-9EEC-4D2F-A2A7-C97A4BF876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5BB45913-6EDE-432C-9B78-765135C6CA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44E0D18D-D130-4FC0-897E-60DD972C4D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8BFAA6CA-4A08-439C-A684-EA477A61AD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032CC7FF-53F7-4BDC-9DF5-5138F0602D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30A28106-BE8C-4D15-999E-FEDA303BE2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A627ED23-624F-48A6-8847-239065112E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3C4E0399-3286-4902-BFBC-553F1658EE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87BD0E93-9F4E-426E-BFC4-97F42CB6AC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5A9691CE-6C88-46CF-BB27-9ABE143A4B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5" descr="A large ship in a body of water&#10;&#10;Description generated with very high confidence">
            <a:extLst>
              <a:ext uri="{FF2B5EF4-FFF2-40B4-BE49-F238E27FC236}">
                <a16:creationId xmlns:a16="http://schemas.microsoft.com/office/drawing/2014/main" id="{06A87D92-9027-4B6D-BB4E-C5DCA5E30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 b="4908"/>
          <a:stretch/>
        </p:blipFill>
        <p:spPr>
          <a:xfrm>
            <a:off x="20" y="227"/>
            <a:ext cx="4633734" cy="6858000"/>
          </a:xfrm>
          <a:prstGeom prst="rect">
            <a:avLst/>
          </a:prstGeom>
          <a:ln>
            <a:noFill/>
          </a:ln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2CA0CC44-E8EE-4F46-9C58-31EFC87F10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816" y="1186483"/>
            <a:ext cx="4510627" cy="4477933"/>
            <a:chOff x="3833747" y="1186483"/>
            <a:chExt cx="4510627" cy="4477933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B7D9ED1-A7E3-43D5-B54F-0423C0D833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7681" y="1186483"/>
              <a:ext cx="4506693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39">
              <a:extLst>
                <a:ext uri="{FF2B5EF4-FFF2-40B4-BE49-F238E27FC236}">
                  <a16:creationId xmlns:a16="http://schemas.microsoft.com/office/drawing/2014/main" id="{6D7F8CB2-BF59-41C4-A406-7915986F1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06D9693-0F10-45E0-8745-B820A968A1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3747" y="1991156"/>
              <a:ext cx="4510180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374FBC-8914-4418-9395-454ACF669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112" y="2075504"/>
            <a:ext cx="4345588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400"/>
              <a:t>Oil can spill and cause harm to turtles .Also boats can hit turtles and kill them.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B3E6EF4-380C-4B1F-9660-BC1CA9963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3112" y="4202728"/>
            <a:ext cx="4345588" cy="1026125"/>
          </a:xfrm>
        </p:spPr>
        <p:txBody>
          <a:bodyPr vert="horz" lIns="91440" tIns="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>
                <a:solidFill>
                  <a:srgbClr val="FFFEFF"/>
                </a:solidFill>
              </a:rPr>
              <a:t>Oil and Boats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>
              <a:solidFill>
                <a:srgbClr val="FFFE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72E0D1-4DAF-4657-B9C8-C394696836E9}"/>
              </a:ext>
            </a:extLst>
          </p:cNvPr>
          <p:cNvSpPr txBox="1"/>
          <p:nvPr/>
        </p:nvSpPr>
        <p:spPr>
          <a:xfrm>
            <a:off x="1980464" y="6658172"/>
            <a:ext cx="265329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815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B54A4D14-513F-4121-92D3-5CCB4689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6C3411F1-AD17-499D-AFEF-2F300F6DF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id="{60BF2CBE-B1E9-4C42-89DC-C35E4E6516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8">
            <a:extLst>
              <a:ext uri="{FF2B5EF4-FFF2-40B4-BE49-F238E27FC236}">
                <a16:creationId xmlns:a16="http://schemas.microsoft.com/office/drawing/2014/main" id="{72C95A87-DCDB-41C4-B774-744B3ECBE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9">
            <a:extLst>
              <a:ext uri="{FF2B5EF4-FFF2-40B4-BE49-F238E27FC236}">
                <a16:creationId xmlns:a16="http://schemas.microsoft.com/office/drawing/2014/main" id="{BCB97515-32FF-43A6-A51C-B140193ABB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0">
            <a:extLst>
              <a:ext uri="{FF2B5EF4-FFF2-40B4-BE49-F238E27FC236}">
                <a16:creationId xmlns:a16="http://schemas.microsoft.com/office/drawing/2014/main" id="{9C6379D3-7045-4B76-9409-6D23D753D0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2">
            <a:extLst>
              <a:ext uri="{FF2B5EF4-FFF2-40B4-BE49-F238E27FC236}">
                <a16:creationId xmlns:a16="http://schemas.microsoft.com/office/drawing/2014/main" id="{61B1C1DE-4201-4989-BE65-41ADC24725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4">
            <a:extLst>
              <a:ext uri="{FF2B5EF4-FFF2-40B4-BE49-F238E27FC236}">
                <a16:creationId xmlns:a16="http://schemas.microsoft.com/office/drawing/2014/main" id="{806398CC-D327-4E06-838C-31119BD56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6">
            <a:extLst>
              <a:ext uri="{FF2B5EF4-FFF2-40B4-BE49-F238E27FC236}">
                <a16:creationId xmlns:a16="http://schemas.microsoft.com/office/drawing/2014/main" id="{70A741CC-E736-448A-A94E-5C8BB9711D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11">
            <a:extLst>
              <a:ext uri="{FF2B5EF4-FFF2-40B4-BE49-F238E27FC236}">
                <a16:creationId xmlns:a16="http://schemas.microsoft.com/office/drawing/2014/main" id="{7C324CDD-B30F-47DD-8627-E2171D5E8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21">
            <a:extLst>
              <a:ext uri="{FF2B5EF4-FFF2-40B4-BE49-F238E27FC236}">
                <a16:creationId xmlns:a16="http://schemas.microsoft.com/office/drawing/2014/main" id="{79C8D19E-E3D6-45A6-BCA2-5918A37D7A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5186D-9A28-49ED-8B9D-B7346145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5306" y="1477651"/>
            <a:ext cx="2929372" cy="2468207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2800">
                <a:solidFill>
                  <a:schemeClr val="tx2"/>
                </a:solidFill>
              </a:rPr>
              <a:t>People on beaches are causing the turtles to have nowhere to lay there eggs.</a:t>
            </a:r>
          </a:p>
        </p:txBody>
      </p:sp>
      <p:sp>
        <p:nvSpPr>
          <p:cNvPr id="59" name="Freeform 22">
            <a:extLst>
              <a:ext uri="{FF2B5EF4-FFF2-40B4-BE49-F238E27FC236}">
                <a16:creationId xmlns:a16="http://schemas.microsoft.com/office/drawing/2014/main" id="{43280283-E04A-43CA-BFA1-F285486A2F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38328CB6-0FC5-4AEA-BC7E-489267CB6F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138AF5D2-3A9C-4E8F-B879-36865366A1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4" descr="A crowd of people at a beach&#10;&#10;Description generated with very high confidence">
            <a:extLst>
              <a:ext uri="{FF2B5EF4-FFF2-40B4-BE49-F238E27FC236}">
                <a16:creationId xmlns:a16="http://schemas.microsoft.com/office/drawing/2014/main" id="{B139C82D-577F-4A8C-8971-65C1AFE2C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17" r="1" b="1"/>
          <a:stretch/>
        </p:blipFill>
        <p:spPr>
          <a:xfrm>
            <a:off x="932740" y="461405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788459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0</TotalTime>
  <Words>115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 Light</vt:lpstr>
      <vt:lpstr>Rockwell</vt:lpstr>
      <vt:lpstr>Wingdings</vt:lpstr>
      <vt:lpstr>Atlas</vt:lpstr>
      <vt:lpstr>Dog's can dig up the turtles eggs.</vt:lpstr>
      <vt:lpstr>Rubbish can get tangled around the turtles or they can eat it and cause death.</vt:lpstr>
      <vt:lpstr>Light pollution False light can confuse the baby turtles when they hatch and so they cant find the sea.</vt:lpstr>
      <vt:lpstr>Oil can spill and cause harm to turtles .Also boats can hit turtles and kill them.</vt:lpstr>
      <vt:lpstr>People on beaches are causing the turtles to have nowhere to lay there eggs.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Wilson</dc:creator>
  <cp:lastModifiedBy>Ms M Wilson</cp:lastModifiedBy>
  <cp:revision>171</cp:revision>
  <dcterms:created xsi:type="dcterms:W3CDTF">2020-06-11T08:51:52Z</dcterms:created>
  <dcterms:modified xsi:type="dcterms:W3CDTF">2020-06-11T09:48:10Z</dcterms:modified>
</cp:coreProperties>
</file>