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8" r:id="rId10"/>
    <p:sldMasterId id="2147483650" r:id="rId11"/>
    <p:sldMasterId id="2147483652" r:id="rId12"/>
  </p:sldMasterIdLst>
  <p:notesMasterIdLst>
    <p:notesMasterId r:id="rId33"/>
  </p:notesMasterIdLst>
  <p:sldIdLst>
    <p:sldId id="276" r:id="rId13"/>
    <p:sldId id="277" r:id="rId14"/>
    <p:sldId id="278" r:id="rId15"/>
    <p:sldId id="284" r:id="rId16"/>
    <p:sldId id="279" r:id="rId17"/>
    <p:sldId id="285" r:id="rId18"/>
    <p:sldId id="262" r:id="rId19"/>
    <p:sldId id="263" r:id="rId20"/>
    <p:sldId id="264" r:id="rId21"/>
    <p:sldId id="265" r:id="rId22"/>
    <p:sldId id="281" r:id="rId23"/>
    <p:sldId id="268" r:id="rId24"/>
    <p:sldId id="267" r:id="rId25"/>
    <p:sldId id="258" r:id="rId26"/>
    <p:sldId id="282" r:id="rId27"/>
    <p:sldId id="283" r:id="rId28"/>
    <p:sldId id="271" r:id="rId29"/>
    <p:sldId id="266" r:id="rId30"/>
    <p:sldId id="272" r:id="rId31"/>
    <p:sldId id="25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2336" autoAdjust="0"/>
  </p:normalViewPr>
  <p:slideViewPr>
    <p:cSldViewPr snapToGrid="0" snapToObjects="1">
      <p:cViewPr varScale="1">
        <p:scale>
          <a:sx n="107" d="100"/>
          <a:sy n="107" d="100"/>
        </p:scale>
        <p:origin x="100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7C11BBB9-D17D-4010-B4D7-91802704CE2D}"/>
    <pc:docChg chg="undo custSel modSld">
      <pc:chgData name="James Clegg" userId="c6df1435-7a36-4b38-be4d-16e68e91152f" providerId="ADAL" clId="{7C11BBB9-D17D-4010-B4D7-91802704CE2D}" dt="2020-10-12T15:02:42.757" v="19"/>
      <pc:docMkLst>
        <pc:docMk/>
      </pc:docMkLst>
      <pc:sldChg chg="delSp modTransition delAnim">
        <pc:chgData name="James Clegg" userId="c6df1435-7a36-4b38-be4d-16e68e91152f" providerId="ADAL" clId="{7C11BBB9-D17D-4010-B4D7-91802704CE2D}" dt="2020-10-12T15:02:42.757" v="19"/>
        <pc:sldMkLst>
          <pc:docMk/>
          <pc:sldMk cId="1648139269" sldId="258"/>
        </pc:sldMkLst>
        <pc:picChg chg="del">
          <ac:chgData name="James Clegg" userId="c6df1435-7a36-4b38-be4d-16e68e91152f" providerId="ADAL" clId="{7C11BBB9-D17D-4010-B4D7-91802704CE2D}" dt="2020-10-12T15:02:15.030" v="12" actId="478"/>
          <ac:picMkLst>
            <pc:docMk/>
            <pc:sldMk cId="1648139269" sldId="258"/>
            <ac:picMk id="1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C11BBB9-D17D-4010-B4D7-91802704CE2D}" dt="2020-10-12T15:02:42.757" v="19"/>
        <pc:sldMkLst>
          <pc:docMk/>
          <pc:sldMk cId="1245968246" sldId="259"/>
        </pc:sldMkLst>
        <pc:picChg chg="del">
          <ac:chgData name="James Clegg" userId="c6df1435-7a36-4b38-be4d-16e68e91152f" providerId="ADAL" clId="{7C11BBB9-D17D-4010-B4D7-91802704CE2D}" dt="2020-10-12T15:02:32.506" v="18" actId="478"/>
          <ac:picMkLst>
            <pc:docMk/>
            <pc:sldMk cId="1245968246" sldId="259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C11BBB9-D17D-4010-B4D7-91802704CE2D}" dt="2020-10-12T15:02:42.757" v="19"/>
        <pc:sldMkLst>
          <pc:docMk/>
          <pc:sldMk cId="2046842851" sldId="262"/>
        </pc:sldMkLst>
        <pc:picChg chg="del">
          <ac:chgData name="James Clegg" userId="c6df1435-7a36-4b38-be4d-16e68e91152f" providerId="ADAL" clId="{7C11BBB9-D17D-4010-B4D7-91802704CE2D}" dt="2020-10-12T15:01:57.423" v="5" actId="478"/>
          <ac:picMkLst>
            <pc:docMk/>
            <pc:sldMk cId="2046842851" sldId="262"/>
            <ac:picMk id="1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C11BBB9-D17D-4010-B4D7-91802704CE2D}" dt="2020-10-12T15:02:42.757" v="19"/>
        <pc:sldMkLst>
          <pc:docMk/>
          <pc:sldMk cId="3355022664" sldId="263"/>
        </pc:sldMkLst>
        <pc:picChg chg="del">
          <ac:chgData name="James Clegg" userId="c6df1435-7a36-4b38-be4d-16e68e91152f" providerId="ADAL" clId="{7C11BBB9-D17D-4010-B4D7-91802704CE2D}" dt="2020-10-12T15:02:00.064" v="6" actId="478"/>
          <ac:picMkLst>
            <pc:docMk/>
            <pc:sldMk cId="3355022664" sldId="263"/>
            <ac:picMk id="2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C11BBB9-D17D-4010-B4D7-91802704CE2D}" dt="2020-10-12T15:02:42.757" v="19"/>
        <pc:sldMkLst>
          <pc:docMk/>
          <pc:sldMk cId="2998979071" sldId="264"/>
        </pc:sldMkLst>
        <pc:picChg chg="del">
          <ac:chgData name="James Clegg" userId="c6df1435-7a36-4b38-be4d-16e68e91152f" providerId="ADAL" clId="{7C11BBB9-D17D-4010-B4D7-91802704CE2D}" dt="2020-10-12T15:02:02.720" v="7" actId="478"/>
          <ac:picMkLst>
            <pc:docMk/>
            <pc:sldMk cId="2998979071" sldId="264"/>
            <ac:picMk id="1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C11BBB9-D17D-4010-B4D7-91802704CE2D}" dt="2020-10-12T15:02:42.757" v="19"/>
        <pc:sldMkLst>
          <pc:docMk/>
          <pc:sldMk cId="4090662384" sldId="265"/>
        </pc:sldMkLst>
        <pc:picChg chg="del">
          <ac:chgData name="James Clegg" userId="c6df1435-7a36-4b38-be4d-16e68e91152f" providerId="ADAL" clId="{7C11BBB9-D17D-4010-B4D7-91802704CE2D}" dt="2020-10-12T15:02:04.892" v="8" actId="478"/>
          <ac:picMkLst>
            <pc:docMk/>
            <pc:sldMk cId="4090662384" sldId="265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C11BBB9-D17D-4010-B4D7-91802704CE2D}" dt="2020-10-12T15:02:42.757" v="19"/>
        <pc:sldMkLst>
          <pc:docMk/>
          <pc:sldMk cId="1283337850" sldId="266"/>
        </pc:sldMkLst>
        <pc:picChg chg="del">
          <ac:chgData name="James Clegg" userId="c6df1435-7a36-4b38-be4d-16e68e91152f" providerId="ADAL" clId="{7C11BBB9-D17D-4010-B4D7-91802704CE2D}" dt="2020-10-12T15:02:25.796" v="16" actId="478"/>
          <ac:picMkLst>
            <pc:docMk/>
            <pc:sldMk cId="1283337850" sldId="266"/>
            <ac:picMk id="1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C11BBB9-D17D-4010-B4D7-91802704CE2D}" dt="2020-10-12T15:02:42.757" v="19"/>
        <pc:sldMkLst>
          <pc:docMk/>
          <pc:sldMk cId="3896212998" sldId="267"/>
        </pc:sldMkLst>
        <pc:picChg chg="del">
          <ac:chgData name="James Clegg" userId="c6df1435-7a36-4b38-be4d-16e68e91152f" providerId="ADAL" clId="{7C11BBB9-D17D-4010-B4D7-91802704CE2D}" dt="2020-10-12T15:02:11.954" v="11" actId="478"/>
          <ac:picMkLst>
            <pc:docMk/>
            <pc:sldMk cId="3896212998" sldId="267"/>
            <ac:picMk id="1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C11BBB9-D17D-4010-B4D7-91802704CE2D}" dt="2020-10-12T15:02:42.757" v="19"/>
        <pc:sldMkLst>
          <pc:docMk/>
          <pc:sldMk cId="3975275188" sldId="268"/>
        </pc:sldMkLst>
        <pc:picChg chg="del">
          <ac:chgData name="James Clegg" userId="c6df1435-7a36-4b38-be4d-16e68e91152f" providerId="ADAL" clId="{7C11BBB9-D17D-4010-B4D7-91802704CE2D}" dt="2020-10-12T15:02:09.828" v="10" actId="478"/>
          <ac:picMkLst>
            <pc:docMk/>
            <pc:sldMk cId="3975275188" sldId="268"/>
            <ac:picMk id="1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C11BBB9-D17D-4010-B4D7-91802704CE2D}" dt="2020-10-12T15:02:42.757" v="19"/>
        <pc:sldMkLst>
          <pc:docMk/>
          <pc:sldMk cId="1799050739" sldId="271"/>
        </pc:sldMkLst>
        <pc:picChg chg="del">
          <ac:chgData name="James Clegg" userId="c6df1435-7a36-4b38-be4d-16e68e91152f" providerId="ADAL" clId="{7C11BBB9-D17D-4010-B4D7-91802704CE2D}" dt="2020-10-12T15:02:23.467" v="15" actId="478"/>
          <ac:picMkLst>
            <pc:docMk/>
            <pc:sldMk cId="1799050739" sldId="271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C11BBB9-D17D-4010-B4D7-91802704CE2D}" dt="2020-10-12T15:02:42.757" v="19"/>
        <pc:sldMkLst>
          <pc:docMk/>
          <pc:sldMk cId="2563737364" sldId="272"/>
        </pc:sldMkLst>
        <pc:picChg chg="del">
          <ac:chgData name="James Clegg" userId="c6df1435-7a36-4b38-be4d-16e68e91152f" providerId="ADAL" clId="{7C11BBB9-D17D-4010-B4D7-91802704CE2D}" dt="2020-10-12T15:02:29.933" v="17" actId="478"/>
          <ac:picMkLst>
            <pc:docMk/>
            <pc:sldMk cId="2563737364" sldId="272"/>
            <ac:picMk id="18" creationId="{00000000-0000-0000-0000-000000000000}"/>
          </ac:picMkLst>
        </pc:picChg>
      </pc:sldChg>
      <pc:sldChg chg="modTransition">
        <pc:chgData name="James Clegg" userId="c6df1435-7a36-4b38-be4d-16e68e91152f" providerId="ADAL" clId="{7C11BBB9-D17D-4010-B4D7-91802704CE2D}" dt="2020-10-12T15:02:42.757" v="19"/>
        <pc:sldMkLst>
          <pc:docMk/>
          <pc:sldMk cId="3067143143" sldId="276"/>
        </pc:sldMkLst>
      </pc:sldChg>
      <pc:sldChg chg="modTransition">
        <pc:chgData name="James Clegg" userId="c6df1435-7a36-4b38-be4d-16e68e91152f" providerId="ADAL" clId="{7C11BBB9-D17D-4010-B4D7-91802704CE2D}" dt="2020-10-12T15:02:42.757" v="19"/>
        <pc:sldMkLst>
          <pc:docMk/>
          <pc:sldMk cId="3311711321" sldId="277"/>
        </pc:sldMkLst>
      </pc:sldChg>
      <pc:sldChg chg="delSp modSp modTransition delAnim">
        <pc:chgData name="James Clegg" userId="c6df1435-7a36-4b38-be4d-16e68e91152f" providerId="ADAL" clId="{7C11BBB9-D17D-4010-B4D7-91802704CE2D}" dt="2020-10-12T15:02:42.757" v="19"/>
        <pc:sldMkLst>
          <pc:docMk/>
          <pc:sldMk cId="3111514993" sldId="278"/>
        </pc:sldMkLst>
        <pc:spChg chg="mod">
          <ac:chgData name="James Clegg" userId="c6df1435-7a36-4b38-be4d-16e68e91152f" providerId="ADAL" clId="{7C11BBB9-D17D-4010-B4D7-91802704CE2D}" dt="2020-10-12T15:01:45.781" v="1" actId="1076"/>
          <ac:spMkLst>
            <pc:docMk/>
            <pc:sldMk cId="3111514993" sldId="278"/>
            <ac:spMk id="2" creationId="{998EF0A3-2750-47D9-A846-37CD37C037AE}"/>
          </ac:spMkLst>
        </pc:spChg>
        <pc:picChg chg="del">
          <ac:chgData name="James Clegg" userId="c6df1435-7a36-4b38-be4d-16e68e91152f" providerId="ADAL" clId="{7C11BBB9-D17D-4010-B4D7-91802704CE2D}" dt="2020-10-12T15:01:47.187" v="2" actId="478"/>
          <ac:picMkLst>
            <pc:docMk/>
            <pc:sldMk cId="3111514993" sldId="278"/>
            <ac:picMk id="18" creationId="{00000000-0000-0000-0000-000000000000}"/>
          </ac:picMkLst>
        </pc:picChg>
      </pc:sldChg>
      <pc:sldChg chg="modTransition">
        <pc:chgData name="James Clegg" userId="c6df1435-7a36-4b38-be4d-16e68e91152f" providerId="ADAL" clId="{7C11BBB9-D17D-4010-B4D7-91802704CE2D}" dt="2020-10-12T15:02:42.757" v="19"/>
        <pc:sldMkLst>
          <pc:docMk/>
          <pc:sldMk cId="2111011702" sldId="279"/>
        </pc:sldMkLst>
      </pc:sldChg>
      <pc:sldChg chg="delSp modTransition delAnim">
        <pc:chgData name="James Clegg" userId="c6df1435-7a36-4b38-be4d-16e68e91152f" providerId="ADAL" clId="{7C11BBB9-D17D-4010-B4D7-91802704CE2D}" dt="2020-10-12T15:02:42.757" v="19"/>
        <pc:sldMkLst>
          <pc:docMk/>
          <pc:sldMk cId="147351816" sldId="281"/>
        </pc:sldMkLst>
        <pc:picChg chg="del">
          <ac:chgData name="James Clegg" userId="c6df1435-7a36-4b38-be4d-16e68e91152f" providerId="ADAL" clId="{7C11BBB9-D17D-4010-B4D7-91802704CE2D}" dt="2020-10-12T15:02:07.367" v="9" actId="478"/>
          <ac:picMkLst>
            <pc:docMk/>
            <pc:sldMk cId="147351816" sldId="281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C11BBB9-D17D-4010-B4D7-91802704CE2D}" dt="2020-10-12T15:02:42.757" v="19"/>
        <pc:sldMkLst>
          <pc:docMk/>
          <pc:sldMk cId="2355420845" sldId="282"/>
        </pc:sldMkLst>
        <pc:picChg chg="del">
          <ac:chgData name="James Clegg" userId="c6df1435-7a36-4b38-be4d-16e68e91152f" providerId="ADAL" clId="{7C11BBB9-D17D-4010-B4D7-91802704CE2D}" dt="2020-10-12T15:02:18.421" v="13" actId="478"/>
          <ac:picMkLst>
            <pc:docMk/>
            <pc:sldMk cId="2355420845" sldId="282"/>
            <ac:picMk id="2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C11BBB9-D17D-4010-B4D7-91802704CE2D}" dt="2020-10-12T15:02:42.757" v="19"/>
        <pc:sldMkLst>
          <pc:docMk/>
          <pc:sldMk cId="2595459239" sldId="283"/>
        </pc:sldMkLst>
        <pc:picChg chg="del">
          <ac:chgData name="James Clegg" userId="c6df1435-7a36-4b38-be4d-16e68e91152f" providerId="ADAL" clId="{7C11BBB9-D17D-4010-B4D7-91802704CE2D}" dt="2020-10-12T15:02:20.720" v="14" actId="478"/>
          <ac:picMkLst>
            <pc:docMk/>
            <pc:sldMk cId="2595459239" sldId="283"/>
            <ac:picMk id="1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C11BBB9-D17D-4010-B4D7-91802704CE2D}" dt="2020-10-12T15:02:42.757" v="19"/>
        <pc:sldMkLst>
          <pc:docMk/>
          <pc:sldMk cId="3540904214" sldId="284"/>
        </pc:sldMkLst>
        <pc:picChg chg="del">
          <ac:chgData name="James Clegg" userId="c6df1435-7a36-4b38-be4d-16e68e91152f" providerId="ADAL" clId="{7C11BBB9-D17D-4010-B4D7-91802704CE2D}" dt="2020-10-12T15:01:51.716" v="3" actId="478"/>
          <ac:picMkLst>
            <pc:docMk/>
            <pc:sldMk cId="3540904214" sldId="284"/>
            <ac:picMk id="2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C11BBB9-D17D-4010-B4D7-91802704CE2D}" dt="2020-10-12T15:02:42.757" v="19"/>
        <pc:sldMkLst>
          <pc:docMk/>
          <pc:sldMk cId="483423400" sldId="285"/>
        </pc:sldMkLst>
        <pc:picChg chg="del">
          <ac:chgData name="James Clegg" userId="c6df1435-7a36-4b38-be4d-16e68e91152f" providerId="ADAL" clId="{7C11BBB9-D17D-4010-B4D7-91802704CE2D}" dt="2020-10-12T15:01:55.027" v="4" actId="478"/>
          <ac:picMkLst>
            <pc:docMk/>
            <pc:sldMk cId="483423400" sldId="285"/>
            <ac:picMk id="1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4762C-4CA0-4468-BE61-1B01DD27947C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24C4B-96F1-40BD-AABA-E7CE45644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31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06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25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12/10/2020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8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82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57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12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60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32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76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20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7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5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4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5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5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8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6_SP_B6_PP12.jpg">
            <a:extLst>
              <a:ext uri="{FF2B5EF4-FFF2-40B4-BE49-F238E27FC236}">
                <a16:creationId xmlns:a16="http://schemas.microsoft.com/office/drawing/2014/main" id="{5B8F4DF5-892C-3C45-A1AC-835F513EC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/>
          <a:stretch/>
        </p:blipFill>
        <p:spPr>
          <a:xfrm>
            <a:off x="0" y="1033670"/>
            <a:ext cx="9144000" cy="5824330"/>
          </a:xfrm>
          <a:prstGeom prst="rect">
            <a:avLst/>
          </a:prstGeom>
        </p:spPr>
      </p:pic>
      <p:pic>
        <p:nvPicPr>
          <p:cNvPr id="5" name="Picture 4" descr="Y6_SP_B6_PP12.jpg">
            <a:extLst>
              <a:ext uri="{FF2B5EF4-FFF2-40B4-BE49-F238E27FC236}">
                <a16:creationId xmlns:a16="http://schemas.microsoft.com/office/drawing/2014/main" id="{BF237A2F-825A-9F46-A863-4C6291925D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6_SP_B6_PP12.jpg">
            <a:extLst>
              <a:ext uri="{FF2B5EF4-FFF2-40B4-BE49-F238E27FC236}">
                <a16:creationId xmlns:a16="http://schemas.microsoft.com/office/drawing/2014/main" id="{5B8F4DF5-892C-3C45-A1AC-835F513EC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/>
          <a:stretch/>
        </p:blipFill>
        <p:spPr>
          <a:xfrm>
            <a:off x="0" y="1033670"/>
            <a:ext cx="9144000" cy="5824330"/>
          </a:xfrm>
          <a:prstGeom prst="rect">
            <a:avLst/>
          </a:prstGeom>
        </p:spPr>
      </p:pic>
      <p:pic>
        <p:nvPicPr>
          <p:cNvPr id="5" name="Picture 4" descr="Y6_SP_B6_PP12.jpg">
            <a:extLst>
              <a:ext uri="{FF2B5EF4-FFF2-40B4-BE49-F238E27FC236}">
                <a16:creationId xmlns:a16="http://schemas.microsoft.com/office/drawing/2014/main" id="{BF237A2F-825A-9F46-A863-4C6291925D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88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5" Type="http://schemas.openxmlformats.org/officeDocument/2006/relationships/image" Target="../media/image29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5.png"/><Relationship Id="rId5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2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2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10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82DDB3-950B-4617-9BAA-01CA7AE34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942" y="2532810"/>
            <a:ext cx="6608637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43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47459" y="1541605"/>
                <a:ext cx="7053195" cy="1243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800" b="0" i="0" smtClean="0">
                            <a:latin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800" b="0" i="0" smtClean="0">
                            <a:latin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800" dirty="0">
                    <a:latin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cannot be simplified any further</a:t>
                </a:r>
                <a:endParaRPr lang="en-GB" sz="4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459" y="1541605"/>
                <a:ext cx="7053195" cy="12434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47458" y="3592078"/>
                <a:ext cx="7053195" cy="1243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800" b="0" i="0" smtClean="0">
                            <a:latin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800" b="0" i="0" smtClean="0">
                            <a:latin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800" dirty="0">
                    <a:latin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is in its </a:t>
                </a:r>
                <a:r>
                  <a:rPr lang="en-GB" sz="2800" b="1" dirty="0">
                    <a:latin typeface="Calibri" panose="020F0502020204030204" pitchFamily="34" charset="0"/>
                  </a:rPr>
                  <a:t>simplest form</a:t>
                </a:r>
                <a:endParaRPr lang="en-GB" sz="4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458" y="3592078"/>
                <a:ext cx="7053195" cy="12434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9066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90AE60-3194-46A2-969B-040C567E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1 - 3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4735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980443"/>
              </p:ext>
            </p:extLst>
          </p:nvPr>
        </p:nvGraphicFramePr>
        <p:xfrm>
          <a:off x="805542" y="3710539"/>
          <a:ext cx="6095997" cy="852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5997">
                  <a:extLst>
                    <a:ext uri="{9D8B030D-6E8A-4147-A177-3AD203B41FA5}">
                      <a16:colId xmlns:a16="http://schemas.microsoft.com/office/drawing/2014/main" val="3603027177"/>
                    </a:ext>
                  </a:extLst>
                </a:gridCol>
              </a:tblGrid>
              <a:tr h="8529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883027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0241"/>
              </p:ext>
            </p:extLst>
          </p:nvPr>
        </p:nvGraphicFramePr>
        <p:xfrm>
          <a:off x="805544" y="1762362"/>
          <a:ext cx="6095997" cy="852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36030271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32217216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2251157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32811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32251761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255280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6418492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559432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48131284"/>
                    </a:ext>
                  </a:extLst>
                </a:gridCol>
              </a:tblGrid>
              <a:tr h="8529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88302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956735"/>
              </p:ext>
            </p:extLst>
          </p:nvPr>
        </p:nvGraphicFramePr>
        <p:xfrm>
          <a:off x="805544" y="3701999"/>
          <a:ext cx="6095997" cy="852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1999">
                  <a:extLst>
                    <a:ext uri="{9D8B030D-6E8A-4147-A177-3AD203B41FA5}">
                      <a16:colId xmlns:a16="http://schemas.microsoft.com/office/drawing/2014/main" val="3603027177"/>
                    </a:ext>
                  </a:extLst>
                </a:gridCol>
                <a:gridCol w="2031999">
                  <a:extLst>
                    <a:ext uri="{9D8B030D-6E8A-4147-A177-3AD203B41FA5}">
                      <a16:colId xmlns:a16="http://schemas.microsoft.com/office/drawing/2014/main" val="283281135"/>
                    </a:ext>
                  </a:extLst>
                </a:gridCol>
                <a:gridCol w="2031999">
                  <a:extLst>
                    <a:ext uri="{9D8B030D-6E8A-4147-A177-3AD203B41FA5}">
                      <a16:colId xmlns:a16="http://schemas.microsoft.com/office/drawing/2014/main" val="2264184925"/>
                    </a:ext>
                  </a:extLst>
                </a:gridCol>
              </a:tblGrid>
              <a:tr h="8529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88302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62997" y="1645522"/>
                <a:ext cx="1773382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997" y="1645522"/>
                <a:ext cx="1773382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62997" y="3619726"/>
                <a:ext cx="1773382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997" y="3619726"/>
                <a:ext cx="1773382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805544" y="886524"/>
            <a:ext cx="0" cy="4752109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28308" y="886524"/>
            <a:ext cx="0" cy="4752109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90190" y="886524"/>
            <a:ext cx="0" cy="4752109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01541" y="886524"/>
            <a:ext cx="0" cy="4752109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054977"/>
              </p:ext>
            </p:extLst>
          </p:nvPr>
        </p:nvGraphicFramePr>
        <p:xfrm>
          <a:off x="797208" y="3710539"/>
          <a:ext cx="6095997" cy="852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1999">
                  <a:extLst>
                    <a:ext uri="{9D8B030D-6E8A-4147-A177-3AD203B41FA5}">
                      <a16:colId xmlns:a16="http://schemas.microsoft.com/office/drawing/2014/main" val="3603027177"/>
                    </a:ext>
                  </a:extLst>
                </a:gridCol>
                <a:gridCol w="2031999">
                  <a:extLst>
                    <a:ext uri="{9D8B030D-6E8A-4147-A177-3AD203B41FA5}">
                      <a16:colId xmlns:a16="http://schemas.microsoft.com/office/drawing/2014/main" val="283281135"/>
                    </a:ext>
                  </a:extLst>
                </a:gridCol>
                <a:gridCol w="2031999">
                  <a:extLst>
                    <a:ext uri="{9D8B030D-6E8A-4147-A177-3AD203B41FA5}">
                      <a16:colId xmlns:a16="http://schemas.microsoft.com/office/drawing/2014/main" val="2264184925"/>
                    </a:ext>
                  </a:extLst>
                </a:gridCol>
              </a:tblGrid>
              <a:tr h="8529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8830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7527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96559" y="1225207"/>
                <a:ext cx="3125934" cy="1232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000" b="0" i="0" smtClean="0">
                              <a:latin typeface="Calibri" panose="020F0502020204030204" pitchFamily="34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000" b="0" i="0" smtClean="0">
                              <a:latin typeface="Calibri" panose="020F050202020403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4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559" y="1225207"/>
                <a:ext cx="3125934" cy="12322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4582993" y="3764519"/>
            <a:ext cx="305143" cy="59416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0" name="Oval 9"/>
          <p:cNvSpPr/>
          <p:nvPr/>
        </p:nvSpPr>
        <p:spPr>
          <a:xfrm>
            <a:off x="4577055" y="4863080"/>
            <a:ext cx="311560" cy="5942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4" name="Oval 23"/>
          <p:cNvSpPr/>
          <p:nvPr/>
        </p:nvSpPr>
        <p:spPr>
          <a:xfrm>
            <a:off x="4917828" y="4860394"/>
            <a:ext cx="311560" cy="5942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5" name="Oval 24"/>
          <p:cNvSpPr/>
          <p:nvPr/>
        </p:nvSpPr>
        <p:spPr>
          <a:xfrm>
            <a:off x="5284621" y="3764519"/>
            <a:ext cx="286753" cy="5942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30028" y="1414987"/>
                <a:ext cx="31259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028" y="1414987"/>
                <a:ext cx="312593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ket 17"/>
          <p:cNvSpPr/>
          <p:nvPr/>
        </p:nvSpPr>
        <p:spPr>
          <a:xfrm rot="16200000">
            <a:off x="4280813" y="9112"/>
            <a:ext cx="684792" cy="1827360"/>
          </a:xfrm>
          <a:prstGeom prst="rightBracket">
            <a:avLst>
              <a:gd name="adj" fmla="val 217571"/>
            </a:avLst>
          </a:pr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86026" y="163775"/>
                <a:ext cx="8936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026" y="163775"/>
                <a:ext cx="893618" cy="523220"/>
              </a:xfrm>
              <a:prstGeom prst="rect">
                <a:avLst/>
              </a:prstGeom>
              <a:blipFill>
                <a:blip r:embed="rId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28875" y="3086288"/>
                <a:ext cx="8936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875" y="3086288"/>
                <a:ext cx="893618" cy="523220"/>
              </a:xfrm>
              <a:prstGeom prst="rect">
                <a:avLst/>
              </a:prstGeom>
              <a:blipFill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ket 27"/>
          <p:cNvSpPr/>
          <p:nvPr/>
        </p:nvSpPr>
        <p:spPr>
          <a:xfrm rot="5400000" flipV="1">
            <a:off x="4308118" y="1937898"/>
            <a:ext cx="684792" cy="1772743"/>
          </a:xfrm>
          <a:prstGeom prst="rightBracket">
            <a:avLst>
              <a:gd name="adj" fmla="val 217571"/>
            </a:avLst>
          </a:pr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98559" y="1187801"/>
                <a:ext cx="3125934" cy="1232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0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0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4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59" y="1187801"/>
                <a:ext cx="3125934" cy="12325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2700536" y="3799990"/>
            <a:ext cx="487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Factors of 6: 1, 2, 3, 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00536" y="4860393"/>
            <a:ext cx="487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Factors of 9: 1, 3,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21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4" grpId="1" animBg="1"/>
      <p:bldP spid="25" grpId="0" animBg="1"/>
      <p:bldP spid="25" grpId="1" animBg="1"/>
      <p:bldP spid="18" grpId="0" animBg="1"/>
      <p:bldP spid="21" grpId="0"/>
      <p:bldP spid="27" grpId="0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702" y="1142998"/>
            <a:ext cx="7525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Simplify the fraction using the bar models.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36351" y="4014381"/>
                <a:ext cx="3075709" cy="1059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000" b="0" i="0" smtClean="0">
                            <a:latin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000" b="0" i="0" smtClean="0">
                            <a:latin typeface="Calibri" panose="020F050202020403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4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en-GB" sz="40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351" y="4014381"/>
                <a:ext cx="3075709" cy="10596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BE936DC0-2418-43D5-9C38-B33C08AD4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8695" y="334776"/>
            <a:ext cx="806518" cy="8065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77B9E2-CB1E-4822-9C95-C6DFD3095400}"/>
              </a:ext>
            </a:extLst>
          </p:cNvPr>
          <p:cNvSpPr txBox="1"/>
          <p:nvPr/>
        </p:nvSpPr>
        <p:spPr>
          <a:xfrm>
            <a:off x="5791533" y="479268"/>
            <a:ext cx="2050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222073"/>
              </p:ext>
            </p:extLst>
          </p:nvPr>
        </p:nvGraphicFramePr>
        <p:xfrm>
          <a:off x="1452380" y="1949516"/>
          <a:ext cx="6096000" cy="6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3430477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9226242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555835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401277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68022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49987562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41178672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03938004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801256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547899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1105526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7821815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5871948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97326761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24810982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60958744"/>
                    </a:ext>
                  </a:extLst>
                </a:gridCol>
              </a:tblGrid>
              <a:tr h="6568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5146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704598"/>
              </p:ext>
            </p:extLst>
          </p:nvPr>
        </p:nvGraphicFramePr>
        <p:xfrm>
          <a:off x="1452380" y="299035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873955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92394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4813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702" y="1142998"/>
            <a:ext cx="7525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Simplify the fraction using the bar models.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36351" y="4014381"/>
                <a:ext cx="3075709" cy="1059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000" b="0" i="0" smtClean="0">
                            <a:latin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000" b="0" i="0" smtClean="0">
                            <a:latin typeface="Calibri" panose="020F050202020403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4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en-GB" sz="40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351" y="4014381"/>
                <a:ext cx="3075709" cy="10596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222073"/>
              </p:ext>
            </p:extLst>
          </p:nvPr>
        </p:nvGraphicFramePr>
        <p:xfrm>
          <a:off x="1452380" y="1949516"/>
          <a:ext cx="6096000" cy="6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3430477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9226242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555835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401277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68022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49987562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41178672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03938004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801256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547899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1105526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7821815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5871948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97326761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24810982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60958744"/>
                    </a:ext>
                  </a:extLst>
                </a:gridCol>
              </a:tblGrid>
              <a:tr h="6568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5146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704598"/>
              </p:ext>
            </p:extLst>
          </p:nvPr>
        </p:nvGraphicFramePr>
        <p:xfrm>
          <a:off x="1452380" y="299035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873955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92394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847177"/>
              </p:ext>
            </p:extLst>
          </p:nvPr>
        </p:nvGraphicFramePr>
        <p:xfrm>
          <a:off x="1452380" y="299035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41950032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3973002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531863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24826396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7709372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334067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0463014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71367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234354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1413587" y="1666218"/>
            <a:ext cx="0" cy="260098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29851" y="1666218"/>
            <a:ext cx="0" cy="260098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14451" y="1689859"/>
            <a:ext cx="0" cy="260098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36350" y="4013241"/>
                <a:ext cx="3075709" cy="1059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000" b="0" i="0" smtClean="0">
                            <a:latin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000" b="0" i="0" smtClean="0">
                            <a:latin typeface="Calibri" panose="020F050202020403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4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000" b="0" i="0" dirty="0" smtClean="0">
                            <a:latin typeface="Calibri" panose="020F050202020403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000" b="0" i="0" dirty="0" smtClean="0">
                            <a:latin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0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350" y="4013241"/>
                <a:ext cx="3075709" cy="10596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5542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702" y="334776"/>
            <a:ext cx="7525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Simplify the fraction using the bar models.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10874" y="4930344"/>
                <a:ext cx="3075709" cy="962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latin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latin typeface="Calibri" panose="020F050202020403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874" y="4930344"/>
                <a:ext cx="3075709" cy="9628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08857"/>
              </p:ext>
            </p:extLst>
          </p:nvPr>
        </p:nvGraphicFramePr>
        <p:xfrm>
          <a:off x="1452380" y="1141294"/>
          <a:ext cx="6096000" cy="6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3430477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9226242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555835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401277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68022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49987562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41178672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03938004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801256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547899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1105526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7821815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5871948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97326761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24810982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60958744"/>
                    </a:ext>
                  </a:extLst>
                </a:gridCol>
              </a:tblGrid>
              <a:tr h="6568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5146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562386"/>
              </p:ext>
            </p:extLst>
          </p:nvPr>
        </p:nvGraphicFramePr>
        <p:xfrm>
          <a:off x="1452380" y="3463434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873955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92394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45938"/>
              </p:ext>
            </p:extLst>
          </p:nvPr>
        </p:nvGraphicFramePr>
        <p:xfrm>
          <a:off x="1452380" y="2182128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41950032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3973002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531863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24826396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7709372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334067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0463014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71367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234354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flipH="1">
            <a:off x="1413587" y="857996"/>
            <a:ext cx="38793" cy="3409204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10875" y="4930344"/>
                <a:ext cx="3075709" cy="962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latin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latin typeface="Calibri" panose="020F050202020403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875" y="4930344"/>
                <a:ext cx="3075709" cy="9628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20173"/>
              </p:ext>
            </p:extLst>
          </p:nvPr>
        </p:nvGraphicFramePr>
        <p:xfrm>
          <a:off x="1452380" y="3469829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3111742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363860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702086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10822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800880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6014451" y="857996"/>
            <a:ext cx="0" cy="3432845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45535" y="4930344"/>
                <a:ext cx="3075709" cy="962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latin typeface="Calibri" panose="020F050202020403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latin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535" y="4930344"/>
                <a:ext cx="3075709" cy="9627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2979898" y="857996"/>
            <a:ext cx="0" cy="3432845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9545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A3FE693F-EDCA-4407-B6C4-5CB916E3D776}"/>
              </a:ext>
            </a:extLst>
          </p:cNvPr>
          <p:cNvSpPr txBox="1"/>
          <p:nvPr/>
        </p:nvSpPr>
        <p:spPr>
          <a:xfrm>
            <a:off x="744861" y="452981"/>
            <a:ext cx="7525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Simplify the fraction using the bar models.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7513" y="4511759"/>
            <a:ext cx="487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Factors of 12: 1, 2, 3, 4, 6, 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513" y="5572162"/>
            <a:ext cx="487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Factors of 16: 1, 2, 4, 8, 16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209154"/>
              </p:ext>
            </p:extLst>
          </p:nvPr>
        </p:nvGraphicFramePr>
        <p:xfrm>
          <a:off x="1452380" y="1141294"/>
          <a:ext cx="6096000" cy="6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3430477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9226242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555835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401277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68022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49987562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41178672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03938004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801256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547899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1105526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7821815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5871948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97326761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24810982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60958744"/>
                    </a:ext>
                  </a:extLst>
                </a:gridCol>
              </a:tblGrid>
              <a:tr h="6568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51461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662233"/>
              </p:ext>
            </p:extLst>
          </p:nvPr>
        </p:nvGraphicFramePr>
        <p:xfrm>
          <a:off x="1452380" y="3463434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873955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923949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09922"/>
              </p:ext>
            </p:extLst>
          </p:nvPr>
        </p:nvGraphicFramePr>
        <p:xfrm>
          <a:off x="1452380" y="2182128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41950032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3973002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531863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24826396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7709372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334067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0463014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71367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234354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438226"/>
              </p:ext>
            </p:extLst>
          </p:nvPr>
        </p:nvGraphicFramePr>
        <p:xfrm>
          <a:off x="1452380" y="3469829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3111742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363860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702086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10822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800880"/>
                  </a:ext>
                </a:extLst>
              </a:tr>
            </a:tbl>
          </a:graphicData>
        </a:graphic>
      </p:graphicFrame>
      <p:cxnSp>
        <p:nvCxnSpPr>
          <p:cNvPr id="37" name="Straight Connector 36"/>
          <p:cNvCxnSpPr/>
          <p:nvPr/>
        </p:nvCxnSpPr>
        <p:spPr>
          <a:xfrm>
            <a:off x="2750555" y="5066410"/>
            <a:ext cx="58431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2750555" y="6051078"/>
            <a:ext cx="979963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3777990" y="5066410"/>
            <a:ext cx="34587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384641" y="5546125"/>
            <a:ext cx="393349" cy="57529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730518" y="4443651"/>
            <a:ext cx="393348" cy="63243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24515" y="4601879"/>
                <a:ext cx="1141119" cy="866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515" y="4601879"/>
                <a:ext cx="1141119" cy="8661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021409" y="3997709"/>
                <a:ext cx="9992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409" y="3997709"/>
                <a:ext cx="999292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014444" y="5652420"/>
                <a:ext cx="12131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444" y="5652420"/>
                <a:ext cx="1213173" cy="523220"/>
              </a:xfrm>
              <a:prstGeom prst="rect">
                <a:avLst/>
              </a:prstGeom>
              <a:blipFill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urved Down Arrow 2"/>
          <p:cNvSpPr/>
          <p:nvPr/>
        </p:nvSpPr>
        <p:spPr>
          <a:xfrm rot="16200000">
            <a:off x="6304733" y="4122179"/>
            <a:ext cx="279248" cy="842553"/>
          </a:xfrm>
          <a:prstGeom prst="rightBracket">
            <a:avLst>
              <a:gd name="adj" fmla="val 150861"/>
            </a:avLst>
          </a:pr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Curved Up Arrow 3"/>
          <p:cNvSpPr/>
          <p:nvPr/>
        </p:nvSpPr>
        <p:spPr>
          <a:xfrm rot="5400000">
            <a:off x="6330950" y="5222112"/>
            <a:ext cx="226805" cy="775811"/>
          </a:xfrm>
          <a:prstGeom prst="rightBracket">
            <a:avLst>
              <a:gd name="adj" fmla="val 171030"/>
            </a:avLst>
          </a:pr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334772" y="4579607"/>
                <a:ext cx="1141119" cy="1001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772" y="4579607"/>
                <a:ext cx="1141119" cy="10018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9905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/>
      <p:bldP spid="46" grpId="0" animBg="1"/>
      <p:bldP spid="47" grpId="0" animBg="1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41519" y="628218"/>
                <a:ext cx="6177498" cy="1496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alibri" panose="020F0502020204030204" pitchFamily="34" charset="0"/>
                  </a:rPr>
                  <a:t>Tiny has been asked to simplify</a:t>
                </a:r>
                <a:endParaRPr lang="en-GB" sz="1600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519" y="628218"/>
                <a:ext cx="6177498" cy="1496948"/>
              </a:xfrm>
              <a:prstGeom prst="rect">
                <a:avLst/>
              </a:prstGeom>
              <a:blipFill>
                <a:blip r:embed="rId5"/>
                <a:stretch>
                  <a:fillRect t="-52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40359" y="3300713"/>
                <a:ext cx="4779818" cy="1118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600" b="0" i="0" smtClean="0">
                              <a:latin typeface="Calibri" panose="020F0502020204030204" pitchFamily="34" charset="0"/>
                            </a:rPr>
                            <m:t>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600" b="0" i="0" smtClean="0">
                              <a:latin typeface="Calibri" panose="020F0502020204030204" pitchFamily="34" charset="0"/>
                            </a:rPr>
                            <m:t>40</m:t>
                          </m:r>
                        </m:den>
                      </m:f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600" b="0" i="0" smtClean="0">
                              <a:latin typeface="Calibri" panose="020F0502020204030204" pitchFamily="34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600" b="0" i="0" smtClean="0">
                              <a:latin typeface="Calibri" panose="020F0502020204030204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359" y="3300713"/>
                <a:ext cx="4779818" cy="11184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E936DC0-2418-43D5-9C38-B33C08AD4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1747" y="5271729"/>
            <a:ext cx="806518" cy="8065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77B9E2-CB1E-4822-9C95-C6DFD3095400}"/>
              </a:ext>
            </a:extLst>
          </p:cNvPr>
          <p:cNvSpPr txBox="1"/>
          <p:nvPr/>
        </p:nvSpPr>
        <p:spPr>
          <a:xfrm>
            <a:off x="5594585" y="5416221"/>
            <a:ext cx="2050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653" y="1625278"/>
            <a:ext cx="1714081" cy="11998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33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002616" y="2963961"/>
                <a:ext cx="4779818" cy="1301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000" b="0" i="0" smtClean="0">
                              <a:latin typeface="Calibri" panose="020F0502020204030204" pitchFamily="34" charset="0"/>
                            </a:rPr>
                            <m:t>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000" b="0" i="0" smtClean="0">
                              <a:latin typeface="Calibri" panose="020F0502020204030204" pitchFamily="34" charset="0"/>
                            </a:rPr>
                            <m:t>40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GB" sz="4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16" y="2963961"/>
                <a:ext cx="4779818" cy="13013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98250" y="3033301"/>
                <a:ext cx="4779818" cy="124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000" b="0" i="0" smtClean="0">
                              <a:latin typeface="Calibri" panose="020F0502020204030204" pitchFamily="34" charset="0"/>
                            </a:rPr>
                            <m:t>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000" b="0" i="0" smtClean="0">
                              <a:latin typeface="Calibri" panose="020F0502020204030204" pitchFamily="34" charset="0"/>
                            </a:rPr>
                            <m:t>40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000" b="0" i="0" smtClean="0">
                              <a:latin typeface="Calibri" panose="020F0502020204030204" pitchFamily="34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000" b="0" i="0" smtClean="0">
                              <a:latin typeface="Calibri" panose="020F0502020204030204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4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250" y="3033301"/>
                <a:ext cx="4779818" cy="12442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35963" y="371660"/>
                <a:ext cx="6178063" cy="1496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alibri" panose="020F0502020204030204" pitchFamily="34" charset="0"/>
                  </a:rPr>
                  <a:t>Tiny has been asked to simplify</a:t>
                </a:r>
                <a:endParaRPr lang="en-GB" sz="1600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963" y="371660"/>
                <a:ext cx="6178063" cy="1496948"/>
              </a:xfrm>
              <a:prstGeom prst="rect">
                <a:avLst/>
              </a:prstGeom>
              <a:blipFill>
                <a:blip r:embed="rId7"/>
                <a:stretch>
                  <a:fillRect t="-52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7136" y="2489269"/>
                <a:ext cx="4779818" cy="1118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600" b="0" i="0" smtClean="0">
                              <a:latin typeface="Calibri" panose="020F0502020204030204" pitchFamily="34" charset="0"/>
                            </a:rPr>
                            <m:t>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600" b="0" i="0" smtClean="0">
                              <a:latin typeface="Calibri" panose="020F0502020204030204" pitchFamily="34" charset="0"/>
                            </a:rPr>
                            <m:t>40</m:t>
                          </m:r>
                        </m:den>
                      </m:f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600" b="0" i="0" smtClean="0">
                              <a:latin typeface="Calibri" panose="020F0502020204030204" pitchFamily="34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600" b="0" i="0" smtClean="0">
                              <a:latin typeface="Calibri" panose="020F0502020204030204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136" y="2489269"/>
                <a:ext cx="4779818" cy="11184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ket 19"/>
          <p:cNvSpPr/>
          <p:nvPr/>
        </p:nvSpPr>
        <p:spPr>
          <a:xfrm rot="16200000">
            <a:off x="4126669" y="1877728"/>
            <a:ext cx="274239" cy="1043102"/>
          </a:xfrm>
          <a:prstGeom prst="rightBracket">
            <a:avLst>
              <a:gd name="adj" fmla="val 217571"/>
            </a:avLst>
          </a:pr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80236" y="1776252"/>
                <a:ext cx="89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236" y="1776252"/>
                <a:ext cx="893618" cy="584775"/>
              </a:xfrm>
              <a:prstGeom prst="rect">
                <a:avLst/>
              </a:prstGeom>
              <a:blipFill>
                <a:blip r:embed="rId9"/>
                <a:stretch>
                  <a:fillRect t="-12500" r="-5479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80236" y="3890358"/>
                <a:ext cx="89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236" y="3890358"/>
                <a:ext cx="893618" cy="584775"/>
              </a:xfrm>
              <a:prstGeom prst="rect">
                <a:avLst/>
              </a:prstGeom>
              <a:blipFill>
                <a:blip r:embed="rId10"/>
                <a:stretch>
                  <a:fillRect t="-12500" r="-5479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Bracket 22"/>
          <p:cNvSpPr/>
          <p:nvPr/>
        </p:nvSpPr>
        <p:spPr>
          <a:xfrm rot="5400000" flipV="1">
            <a:off x="4126672" y="3351002"/>
            <a:ext cx="274239" cy="1043104"/>
          </a:xfrm>
          <a:prstGeom prst="rightBracket">
            <a:avLst>
              <a:gd name="adj" fmla="val 217571"/>
            </a:avLst>
          </a:pr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Cross 23">
            <a:extLst>
              <a:ext uri="{FF2B5EF4-FFF2-40B4-BE49-F238E27FC236}">
                <a16:creationId xmlns:a16="http://schemas.microsoft.com/office/drawing/2014/main" id="{7851BE09-65C9-9C49-A748-04734259E5F7}"/>
              </a:ext>
            </a:extLst>
          </p:cNvPr>
          <p:cNvSpPr/>
          <p:nvPr/>
        </p:nvSpPr>
        <p:spPr>
          <a:xfrm rot="2694387">
            <a:off x="5601902" y="2386044"/>
            <a:ext cx="1566043" cy="1566043"/>
          </a:xfrm>
          <a:prstGeom prst="plus">
            <a:avLst>
              <a:gd name="adj" fmla="val 4217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Bracket 35"/>
          <p:cNvSpPr/>
          <p:nvPr/>
        </p:nvSpPr>
        <p:spPr>
          <a:xfrm rot="16200000">
            <a:off x="4203051" y="2428350"/>
            <a:ext cx="274239" cy="1043102"/>
          </a:xfrm>
          <a:prstGeom prst="rightBracket">
            <a:avLst>
              <a:gd name="adj" fmla="val 217571"/>
            </a:avLst>
          </a:pr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56618" y="2345924"/>
                <a:ext cx="89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18" y="2345924"/>
                <a:ext cx="893618" cy="584775"/>
              </a:xfrm>
              <a:prstGeom prst="rect">
                <a:avLst/>
              </a:prstGeom>
              <a:blipFill>
                <a:blip r:embed="rId11"/>
                <a:stretch>
                  <a:fillRect t="-12500" r="-544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56618" y="4439996"/>
                <a:ext cx="89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18" y="4439996"/>
                <a:ext cx="893618" cy="584775"/>
              </a:xfrm>
              <a:prstGeom prst="rect">
                <a:avLst/>
              </a:prstGeom>
              <a:blipFill>
                <a:blip r:embed="rId12"/>
                <a:stretch>
                  <a:fillRect t="-12500" r="-544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ight Bracket 38"/>
          <p:cNvSpPr/>
          <p:nvPr/>
        </p:nvSpPr>
        <p:spPr>
          <a:xfrm rot="5400000" flipV="1">
            <a:off x="4203054" y="3900640"/>
            <a:ext cx="274239" cy="1043104"/>
          </a:xfrm>
          <a:prstGeom prst="rightBracket">
            <a:avLst>
              <a:gd name="adj" fmla="val 217571"/>
            </a:avLst>
          </a:pr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97" y="596633"/>
            <a:ext cx="1714081" cy="119985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67513" y="4897085"/>
            <a:ext cx="487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Factors of 35: 1, 5, 7, 35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7513" y="5572162"/>
            <a:ext cx="578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Factors of 40: 1, 2, 4, 5, 8, 10, 20, 40</a:t>
            </a:r>
          </a:p>
        </p:txBody>
      </p:sp>
      <p:sp>
        <p:nvSpPr>
          <p:cNvPr id="45" name="Oval 44"/>
          <p:cNvSpPr/>
          <p:nvPr/>
        </p:nvSpPr>
        <p:spPr>
          <a:xfrm>
            <a:off x="2711161" y="4839563"/>
            <a:ext cx="393348" cy="63243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681523" y="5507601"/>
            <a:ext cx="393348" cy="63243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054508" y="4836493"/>
            <a:ext cx="393348" cy="63243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731646" y="5500713"/>
            <a:ext cx="393348" cy="63243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7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5" grpId="0"/>
      <p:bldP spid="20" grpId="0" animBg="1"/>
      <p:bldP spid="20" grpId="1" animBg="1"/>
      <p:bldP spid="21" grpId="0"/>
      <p:bldP spid="21" grpId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36" grpId="0" animBg="1"/>
      <p:bldP spid="37" grpId="0"/>
      <p:bldP spid="38" grpId="0"/>
      <p:bldP spid="39" grpId="0" animBg="1"/>
      <p:bldP spid="45" grpId="0" animBg="1"/>
      <p:bldP spid="46" grpId="0" animBg="1"/>
      <p:bldP spid="47" grpId="0" animBg="1"/>
      <p:bldP spid="47" grpId="1" animBg="1"/>
      <p:bldP spid="48" grpId="0" animBg="1"/>
      <p:bldP spid="4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711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90AE60-3194-46A2-969B-040C567E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rest of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24596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8EF0A3-2750-47D9-A846-37CD37C037AE}"/>
              </a:ext>
            </a:extLst>
          </p:cNvPr>
          <p:cNvSpPr txBox="1"/>
          <p:nvPr/>
        </p:nvSpPr>
        <p:spPr>
          <a:xfrm>
            <a:off x="695550" y="334776"/>
            <a:ext cx="749747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Complete the equivalent fraction: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Complete the equivalent fraction: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Complete the equivalent fraction: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48160" y="894918"/>
                <a:ext cx="749837" cy="8880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160" y="894918"/>
                <a:ext cx="749837" cy="8880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00770" y="894918"/>
                <a:ext cx="749837" cy="89030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/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1"/>
                              </a:solidFill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770" y="894918"/>
                <a:ext cx="749837" cy="8903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4645" y="1077340"/>
                <a:ext cx="749837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645" y="1077340"/>
                <a:ext cx="7498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2789070" y="1461591"/>
            <a:ext cx="293474" cy="474200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39353" y="3066770"/>
                <a:ext cx="749837" cy="8880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353" y="3066770"/>
                <a:ext cx="749837" cy="8880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91963" y="3066770"/>
                <a:ext cx="749837" cy="89030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963" y="3066770"/>
                <a:ext cx="749837" cy="8903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55838" y="3249192"/>
                <a:ext cx="749837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838" y="3249192"/>
                <a:ext cx="749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2780263" y="3024371"/>
            <a:ext cx="293474" cy="474200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41642" y="5140491"/>
                <a:ext cx="749837" cy="8880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642" y="5140491"/>
                <a:ext cx="749837" cy="8880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94252" y="5140491"/>
                <a:ext cx="749837" cy="89030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252" y="5140491"/>
                <a:ext cx="749837" cy="890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58127" y="5322913"/>
                <a:ext cx="749837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127" y="5322913"/>
                <a:ext cx="74983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1867534" y="5052895"/>
            <a:ext cx="293474" cy="474200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311151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8EF0A3-2750-47D9-A846-37CD37C037AE}"/>
              </a:ext>
            </a:extLst>
          </p:cNvPr>
          <p:cNvSpPr txBox="1"/>
          <p:nvPr/>
        </p:nvSpPr>
        <p:spPr>
          <a:xfrm>
            <a:off x="695550" y="334776"/>
            <a:ext cx="749747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Complete the equivalent fraction: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Complete the equivalent fraction: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Complete the equivalent fraction: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48160" y="894918"/>
                <a:ext cx="749837" cy="8880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160" y="894918"/>
                <a:ext cx="749837" cy="888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00770" y="894918"/>
                <a:ext cx="749837" cy="89030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770" y="894918"/>
                <a:ext cx="749837" cy="8903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4645" y="1077340"/>
                <a:ext cx="749837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645" y="1077340"/>
                <a:ext cx="74983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2789070" y="1461591"/>
            <a:ext cx="293474" cy="474200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39353" y="3066770"/>
                <a:ext cx="749837" cy="8880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353" y="3066770"/>
                <a:ext cx="749837" cy="8880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91963" y="3066770"/>
                <a:ext cx="749837" cy="89030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963" y="3066770"/>
                <a:ext cx="749837" cy="8903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55838" y="3249192"/>
                <a:ext cx="749837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838" y="3249192"/>
                <a:ext cx="749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2780263" y="3024371"/>
            <a:ext cx="293474" cy="474200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41642" y="5140491"/>
                <a:ext cx="749837" cy="8880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642" y="5140491"/>
                <a:ext cx="749837" cy="8880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94252" y="5140491"/>
                <a:ext cx="749837" cy="89030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252" y="5140491"/>
                <a:ext cx="749837" cy="890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58127" y="5322913"/>
                <a:ext cx="749837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127" y="5322913"/>
                <a:ext cx="74983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1867534" y="5052895"/>
            <a:ext cx="293474" cy="474200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90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01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7AFD97-7004-425C-BEA6-E263B145E6F4}"/>
              </a:ext>
            </a:extLst>
          </p:cNvPr>
          <p:cNvSpPr txBox="1"/>
          <p:nvPr/>
        </p:nvSpPr>
        <p:spPr>
          <a:xfrm>
            <a:off x="719702" y="772509"/>
            <a:ext cx="7525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Can you imagine what these fractions look like?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ACD5F9-C6DA-4BA0-847D-BFE6D457D4F4}"/>
                  </a:ext>
                </a:extLst>
              </p:cNvPr>
              <p:cNvSpPr txBox="1"/>
              <p:nvPr/>
            </p:nvSpPr>
            <p:spPr>
              <a:xfrm>
                <a:off x="1719835" y="1449044"/>
                <a:ext cx="1191492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ACD5F9-C6DA-4BA0-847D-BFE6D457D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835" y="1449044"/>
                <a:ext cx="1191492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716210-B5C3-46EF-BA62-695DE134DC31}"/>
                  </a:ext>
                </a:extLst>
              </p:cNvPr>
              <p:cNvSpPr txBox="1"/>
              <p:nvPr/>
            </p:nvSpPr>
            <p:spPr>
              <a:xfrm>
                <a:off x="5991766" y="1414875"/>
                <a:ext cx="1191492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716210-B5C3-46EF-BA62-695DE134D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766" y="1414875"/>
                <a:ext cx="1191492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38A6CF-C09B-4960-8640-7B303271427E}"/>
                  </a:ext>
                </a:extLst>
              </p:cNvPr>
              <p:cNvSpPr txBox="1"/>
              <p:nvPr/>
            </p:nvSpPr>
            <p:spPr>
              <a:xfrm>
                <a:off x="3796741" y="2624943"/>
                <a:ext cx="1191492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38A6CF-C09B-4960-8640-7B3032714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741" y="2624943"/>
                <a:ext cx="1191492" cy="101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1F9943-C732-470B-8D06-86CB9CE6775B}"/>
                  </a:ext>
                </a:extLst>
              </p:cNvPr>
              <p:cNvSpPr txBox="1"/>
              <p:nvPr/>
            </p:nvSpPr>
            <p:spPr>
              <a:xfrm>
                <a:off x="1719835" y="3862510"/>
                <a:ext cx="1191492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17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1F9943-C732-470B-8D06-86CB9CE67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835" y="3862510"/>
                <a:ext cx="1191492" cy="10143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79D794-308A-4FCB-AEE0-88B3F1D84F35}"/>
                  </a:ext>
                </a:extLst>
              </p:cNvPr>
              <p:cNvSpPr txBox="1"/>
              <p:nvPr/>
            </p:nvSpPr>
            <p:spPr>
              <a:xfrm>
                <a:off x="5991764" y="3862510"/>
                <a:ext cx="1191492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79D794-308A-4FCB-AEE0-88B3F1D84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764" y="3862510"/>
                <a:ext cx="1191492" cy="10143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8A24F13-B3C3-4EC4-8019-67309FC37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032859"/>
              </p:ext>
            </p:extLst>
          </p:nvPr>
        </p:nvGraphicFramePr>
        <p:xfrm>
          <a:off x="1101242" y="2517471"/>
          <a:ext cx="2432250" cy="6506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6125">
                  <a:extLst>
                    <a:ext uri="{9D8B030D-6E8A-4147-A177-3AD203B41FA5}">
                      <a16:colId xmlns:a16="http://schemas.microsoft.com/office/drawing/2014/main" val="1741428798"/>
                    </a:ext>
                  </a:extLst>
                </a:gridCol>
                <a:gridCol w="1216125">
                  <a:extLst>
                    <a:ext uri="{9D8B030D-6E8A-4147-A177-3AD203B41FA5}">
                      <a16:colId xmlns:a16="http://schemas.microsoft.com/office/drawing/2014/main" val="4218381462"/>
                    </a:ext>
                  </a:extLst>
                </a:gridCol>
              </a:tblGrid>
              <a:tr h="6506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32129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0692B2-05E1-4A86-B8E1-81857EBFE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884869"/>
              </p:ext>
            </p:extLst>
          </p:nvPr>
        </p:nvGraphicFramePr>
        <p:xfrm>
          <a:off x="5371386" y="2517471"/>
          <a:ext cx="2432252" cy="6506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8063">
                  <a:extLst>
                    <a:ext uri="{9D8B030D-6E8A-4147-A177-3AD203B41FA5}">
                      <a16:colId xmlns:a16="http://schemas.microsoft.com/office/drawing/2014/main" val="1741428798"/>
                    </a:ext>
                  </a:extLst>
                </a:gridCol>
                <a:gridCol w="608063">
                  <a:extLst>
                    <a:ext uri="{9D8B030D-6E8A-4147-A177-3AD203B41FA5}">
                      <a16:colId xmlns:a16="http://schemas.microsoft.com/office/drawing/2014/main" val="777103286"/>
                    </a:ext>
                  </a:extLst>
                </a:gridCol>
                <a:gridCol w="608063">
                  <a:extLst>
                    <a:ext uri="{9D8B030D-6E8A-4147-A177-3AD203B41FA5}">
                      <a16:colId xmlns:a16="http://schemas.microsoft.com/office/drawing/2014/main" val="4218381462"/>
                    </a:ext>
                  </a:extLst>
                </a:gridCol>
                <a:gridCol w="608063">
                  <a:extLst>
                    <a:ext uri="{9D8B030D-6E8A-4147-A177-3AD203B41FA5}">
                      <a16:colId xmlns:a16="http://schemas.microsoft.com/office/drawing/2014/main" val="242885556"/>
                    </a:ext>
                  </a:extLst>
                </a:gridCol>
              </a:tblGrid>
              <a:tr h="6506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32129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A39FBE0-F668-4A68-B337-AE0846F2D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47885"/>
              </p:ext>
            </p:extLst>
          </p:nvPr>
        </p:nvGraphicFramePr>
        <p:xfrm>
          <a:off x="3181822" y="3718992"/>
          <a:ext cx="2432249" cy="6506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449">
                  <a:extLst>
                    <a:ext uri="{9D8B030D-6E8A-4147-A177-3AD203B41FA5}">
                      <a16:colId xmlns:a16="http://schemas.microsoft.com/office/drawing/2014/main" val="1741428798"/>
                    </a:ext>
                  </a:extLst>
                </a:gridCol>
                <a:gridCol w="486451">
                  <a:extLst>
                    <a:ext uri="{9D8B030D-6E8A-4147-A177-3AD203B41FA5}">
                      <a16:colId xmlns:a16="http://schemas.microsoft.com/office/drawing/2014/main" val="1427791204"/>
                    </a:ext>
                  </a:extLst>
                </a:gridCol>
                <a:gridCol w="486449">
                  <a:extLst>
                    <a:ext uri="{9D8B030D-6E8A-4147-A177-3AD203B41FA5}">
                      <a16:colId xmlns:a16="http://schemas.microsoft.com/office/drawing/2014/main" val="2999522286"/>
                    </a:ext>
                  </a:extLst>
                </a:gridCol>
                <a:gridCol w="486451">
                  <a:extLst>
                    <a:ext uri="{9D8B030D-6E8A-4147-A177-3AD203B41FA5}">
                      <a16:colId xmlns:a16="http://schemas.microsoft.com/office/drawing/2014/main" val="1291897021"/>
                    </a:ext>
                  </a:extLst>
                </a:gridCol>
                <a:gridCol w="486449">
                  <a:extLst>
                    <a:ext uri="{9D8B030D-6E8A-4147-A177-3AD203B41FA5}">
                      <a16:colId xmlns:a16="http://schemas.microsoft.com/office/drawing/2014/main" val="2264284890"/>
                    </a:ext>
                  </a:extLst>
                </a:gridCol>
              </a:tblGrid>
              <a:tr h="6506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32129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E0D4FBE-BB8B-4C19-A4CE-B354BB98B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894822"/>
              </p:ext>
            </p:extLst>
          </p:nvPr>
        </p:nvGraphicFramePr>
        <p:xfrm>
          <a:off x="1099456" y="4966242"/>
          <a:ext cx="2432250" cy="6506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290">
                  <a:extLst>
                    <a:ext uri="{9D8B030D-6E8A-4147-A177-3AD203B41FA5}">
                      <a16:colId xmlns:a16="http://schemas.microsoft.com/office/drawing/2014/main" val="1741428798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3840550401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906841528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2727127800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22616458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4286399523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2492005820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2138296541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1281279430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4229622856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1646505460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3864557567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728153158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1350378191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869681360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3723863961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2483977898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3190366176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2806434267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3657540439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2698292795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797730210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2986784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3148955983"/>
                    </a:ext>
                  </a:extLst>
                </a:gridCol>
                <a:gridCol w="97290">
                  <a:extLst>
                    <a:ext uri="{9D8B030D-6E8A-4147-A177-3AD203B41FA5}">
                      <a16:colId xmlns:a16="http://schemas.microsoft.com/office/drawing/2014/main" val="304319505"/>
                    </a:ext>
                  </a:extLst>
                </a:gridCol>
              </a:tblGrid>
              <a:tr h="65067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3212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1C09E5E-8CD2-4C34-A9FD-06313110B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82514"/>
              </p:ext>
            </p:extLst>
          </p:nvPr>
        </p:nvGraphicFramePr>
        <p:xfrm>
          <a:off x="5371382" y="4966242"/>
          <a:ext cx="2432256" cy="6506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72">
                  <a:extLst>
                    <a:ext uri="{9D8B030D-6E8A-4147-A177-3AD203B41FA5}">
                      <a16:colId xmlns:a16="http://schemas.microsoft.com/office/drawing/2014/main" val="1741428798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195007977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989631794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096798016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09781046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2640066774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430620803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497778299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896053267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998680859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310219141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098267149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823394830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567305376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855776020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42916875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992990907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200163856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2252750685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269344124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410321502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4141768889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2692230837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904172374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2647318677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900202825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4041318187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892074156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667047965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117538978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642833225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693013604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2490081845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2386730489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069643689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926833539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705404522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115285745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2606313339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020315083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272419828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2861161373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2360340632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493787534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2068932444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502872443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818780260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989019459"/>
                    </a:ext>
                  </a:extLst>
                </a:gridCol>
              </a:tblGrid>
              <a:tr h="65067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32129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834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5" grpId="1"/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358649"/>
            <a:ext cx="7041637" cy="55773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2653" y="2038684"/>
            <a:ext cx="1752462" cy="532795"/>
          </a:xfrm>
          <a:prstGeom prst="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2615220" y="227897"/>
            <a:ext cx="0" cy="58972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62653" y="4256889"/>
            <a:ext cx="1752462" cy="532795"/>
          </a:xfrm>
          <a:prstGeom prst="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684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075" y="947710"/>
            <a:ext cx="5463156" cy="43270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7512" y="324048"/>
            <a:ext cx="949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Use the fraction wall to 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253811" y="5238235"/>
                <a:ext cx="9499024" cy="890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10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10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7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53811" y="5238235"/>
                <a:ext cx="9499024" cy="8902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8695" y="223171"/>
            <a:ext cx="806518" cy="8065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533" y="367663"/>
            <a:ext cx="2050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775" y="3954707"/>
            <a:ext cx="2703677" cy="435275"/>
          </a:xfrm>
          <a:prstGeom prst="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3848099" y="760424"/>
            <a:ext cx="0" cy="4817839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43775" y="4814012"/>
            <a:ext cx="2703677" cy="435275"/>
          </a:xfrm>
          <a:prstGeom prst="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143775" y="3098553"/>
            <a:ext cx="2703677" cy="435275"/>
          </a:xfrm>
          <a:prstGeom prst="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143775" y="2246326"/>
            <a:ext cx="2703677" cy="435275"/>
          </a:xfrm>
          <a:prstGeom prst="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143775" y="1390172"/>
            <a:ext cx="2703677" cy="435275"/>
          </a:xfrm>
          <a:prstGeom prst="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31498" y="5241435"/>
                <a:ext cx="1869743" cy="885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rgbClr val="00B050"/>
                              </a:solidFill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rgbClr val="00B050"/>
                              </a:solidFill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498" y="5241435"/>
                <a:ext cx="1869743" cy="8853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62110" y="5241435"/>
                <a:ext cx="816634" cy="890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110" y="5241435"/>
                <a:ext cx="816634" cy="8903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4386247" y="760424"/>
            <a:ext cx="0" cy="4817839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156476" y="4810350"/>
            <a:ext cx="3231280" cy="435275"/>
          </a:xfrm>
          <a:prstGeom prst="rect">
            <a:avLst/>
          </a:prstGeom>
          <a:solidFill>
            <a:schemeClr val="accent1">
              <a:alpha val="3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156476" y="2677424"/>
            <a:ext cx="3231280" cy="435275"/>
          </a:xfrm>
          <a:prstGeom prst="rect">
            <a:avLst/>
          </a:prstGeom>
          <a:solidFill>
            <a:schemeClr val="accent1">
              <a:alpha val="3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5029764" y="760424"/>
            <a:ext cx="0" cy="481783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143774" y="3525055"/>
            <a:ext cx="3885426" cy="435275"/>
          </a:xfrm>
          <a:prstGeom prst="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502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3" grpId="0"/>
      <p:bldP spid="18" grpId="0" animBg="1"/>
      <p:bldP spid="18" grpId="1" animBg="1"/>
      <p:bldP spid="19" grpId="0" animBg="1"/>
      <p:bldP spid="19" grpId="1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41046" y="1311130"/>
                <a:ext cx="3125934" cy="1337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400" b="0" i="0" smtClean="0">
                              <a:latin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400" b="0" i="0" smtClean="0">
                              <a:latin typeface="Calibri" panose="020F050202020403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4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046" y="1311130"/>
                <a:ext cx="3125934" cy="13376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52992" y="4144207"/>
            <a:ext cx="312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Calibri" panose="020F0502020204030204" pitchFamily="34" charset="0"/>
              </a:rPr>
              <a:t>Factors of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0546" y="4131969"/>
            <a:ext cx="312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Calibri" panose="020F0502020204030204" pitchFamily="34" charset="0"/>
              </a:rPr>
              <a:t>Factors of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1758" y="4711279"/>
            <a:ext cx="312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3988" y="5296054"/>
            <a:ext cx="312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7438" y="4711279"/>
            <a:ext cx="312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1542" y="5296054"/>
            <a:ext cx="312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9" name="Oval 8"/>
          <p:cNvSpPr/>
          <p:nvPr/>
        </p:nvSpPr>
        <p:spPr>
          <a:xfrm>
            <a:off x="2023491" y="4710156"/>
            <a:ext cx="594288" cy="5942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0" name="Oval 9"/>
          <p:cNvSpPr/>
          <p:nvPr/>
        </p:nvSpPr>
        <p:spPr>
          <a:xfrm>
            <a:off x="5268556" y="4698132"/>
            <a:ext cx="594288" cy="5942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36910" y="1569438"/>
                <a:ext cx="31259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910" y="1569438"/>
                <a:ext cx="312593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32774" y="1350470"/>
                <a:ext cx="3125934" cy="1337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400" b="0" i="0" smtClean="0">
                              <a:latin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400" b="0" i="0" smtClean="0">
                              <a:latin typeface="Calibri" panose="020F050202020403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4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774" y="1350470"/>
                <a:ext cx="3125934" cy="13376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ket 13"/>
          <p:cNvSpPr/>
          <p:nvPr/>
        </p:nvSpPr>
        <p:spPr>
          <a:xfrm rot="16200000">
            <a:off x="3957481" y="126696"/>
            <a:ext cx="684792" cy="1842250"/>
          </a:xfrm>
          <a:prstGeom prst="rightBracket">
            <a:avLst>
              <a:gd name="adj" fmla="val 217571"/>
            </a:avLst>
          </a:pr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90477" y="377063"/>
                <a:ext cx="8936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77" y="377063"/>
                <a:ext cx="893618" cy="400110"/>
              </a:xfrm>
              <a:prstGeom prst="rect">
                <a:avLst/>
              </a:prstGeom>
              <a:blipFill>
                <a:blip r:embed="rId8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90477" y="3336498"/>
                <a:ext cx="8936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77" y="3336498"/>
                <a:ext cx="893618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ket 17"/>
          <p:cNvSpPr/>
          <p:nvPr/>
        </p:nvSpPr>
        <p:spPr>
          <a:xfrm rot="5400000" flipV="1">
            <a:off x="3935677" y="2112553"/>
            <a:ext cx="684792" cy="1748120"/>
          </a:xfrm>
          <a:prstGeom prst="rightBracket">
            <a:avLst>
              <a:gd name="adj" fmla="val 217571"/>
            </a:avLst>
          </a:pr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76C1A8-896A-43BF-86D3-F5DFA59DC219}"/>
              </a:ext>
            </a:extLst>
          </p:cNvPr>
          <p:cNvGrpSpPr/>
          <p:nvPr/>
        </p:nvGrpSpPr>
        <p:grpSpPr>
          <a:xfrm>
            <a:off x="1459326" y="1047821"/>
            <a:ext cx="6239199" cy="4369885"/>
            <a:chOff x="8175099" y="1144514"/>
            <a:chExt cx="6239199" cy="436988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0D9EAAB-4AA1-4F48-8AA2-AB1881D0190A}"/>
                </a:ext>
              </a:extLst>
            </p:cNvPr>
            <p:cNvSpPr/>
            <p:nvPr/>
          </p:nvSpPr>
          <p:spPr>
            <a:xfrm>
              <a:off x="8175099" y="1144514"/>
              <a:ext cx="6087036" cy="425710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2DF4B8-59BA-476F-809D-0A8B9BBB0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66542" y="1350470"/>
              <a:ext cx="6047756" cy="416392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9897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3" grpId="0"/>
      <p:bldP spid="14" grpId="0" animBg="1"/>
      <p:bldP spid="16" grpId="0"/>
      <p:bldP spid="17" grpId="0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0.1|1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|1.7|6.2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7.2|1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1|2.7|13.4|8.3|1.7|1.9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2|6.3|0.7|1.4|1.8|5.8|1.3|9.8|1.2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4.2|5.6|4.3|3.9|16.9|5|9.7|5.6|5.9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8.9|1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5.3|1.4|5.6|7.4|2.5|2|1.9|14.8|2.6|5.5|1.3|1.5|6.4|6.5|2.1|1.8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1|2.3|10.3|0.9|12.2|6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2.5|7.7|2.6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.8|7.6|2.4|9.6|2.9|3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BF1BF0-8D48-493E-A548-582E1797337A}">
  <ds:schemaRefs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22d4c35-b548-4432-90ae-af4376e1c4b4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6DDCFD9-BD04-441B-B55F-DF65AA38CD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0004C7-34D6-40F0-9E63-EC1C5C85C3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325</Words>
  <Application>Microsoft Office PowerPoint</Application>
  <PresentationFormat>On-screen Show (4:3)</PresentationFormat>
  <Paragraphs>113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1 - 3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119</cp:revision>
  <dcterms:created xsi:type="dcterms:W3CDTF">2019-07-05T11:02:13Z</dcterms:created>
  <dcterms:modified xsi:type="dcterms:W3CDTF">2020-10-12T15:02:51Z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