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0" r:id="rId14"/>
    <p:sldId id="299" r:id="rId15"/>
    <p:sldId id="300" r:id="rId16"/>
    <p:sldId id="314" r:id="rId17"/>
    <p:sldId id="304" r:id="rId18"/>
    <p:sldId id="301" r:id="rId19"/>
    <p:sldId id="307" r:id="rId20"/>
    <p:sldId id="311" r:id="rId21"/>
    <p:sldId id="312" r:id="rId22"/>
    <p:sldId id="308" r:id="rId23"/>
    <p:sldId id="313" r:id="rId24"/>
    <p:sldId id="30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155" y="2511188"/>
            <a:ext cx="6614733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31" y="1425302"/>
            <a:ext cx="1849572" cy="26132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29" y="3048730"/>
            <a:ext cx="610383" cy="550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11" y="3391645"/>
            <a:ext cx="610383" cy="5505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24" y="3631459"/>
            <a:ext cx="610383" cy="550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04" y="3169728"/>
            <a:ext cx="610383" cy="5505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75" y="4162452"/>
            <a:ext cx="610383" cy="5505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81868" y="344638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compare!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08" y="1448289"/>
            <a:ext cx="1849572" cy="26132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7" y="1505367"/>
            <a:ext cx="1849572" cy="2613266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76" y="1125979"/>
            <a:ext cx="1325711" cy="968217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8434" y="801738"/>
            <a:ext cx="1321952" cy="186779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2039" y="847092"/>
            <a:ext cx="1156763" cy="1578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87" y="3423085"/>
            <a:ext cx="610383" cy="55054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02" y="3973627"/>
            <a:ext cx="610383" cy="5505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7" y="3423085"/>
            <a:ext cx="610383" cy="55054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11" y="3786284"/>
            <a:ext cx="610383" cy="55054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94" y="3589075"/>
            <a:ext cx="610383" cy="55054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8" y="4093474"/>
            <a:ext cx="610383" cy="55054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8" y="3732199"/>
            <a:ext cx="610383" cy="55054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93" y="3644271"/>
            <a:ext cx="610383" cy="55054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58" y="3330673"/>
            <a:ext cx="610383" cy="55054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67" y="3639413"/>
            <a:ext cx="610383" cy="55054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69" y="3139334"/>
            <a:ext cx="610383" cy="55054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94" y="4219729"/>
            <a:ext cx="610383" cy="55054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57892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7948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207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04097" y="471299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25620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005818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5" y="4162452"/>
            <a:ext cx="610383" cy="5505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63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31" y="1425302"/>
            <a:ext cx="1849572" cy="2613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29" y="3048730"/>
            <a:ext cx="610383" cy="550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11" y="3391645"/>
            <a:ext cx="610383" cy="55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24" y="3631459"/>
            <a:ext cx="610383" cy="55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04" y="3169728"/>
            <a:ext cx="610383" cy="550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75" y="4162452"/>
            <a:ext cx="610383" cy="550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1868" y="344638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compare!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08" y="1448289"/>
            <a:ext cx="1849572" cy="2613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7" y="1505367"/>
            <a:ext cx="1849572" cy="261326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76" y="1125979"/>
            <a:ext cx="1325711" cy="968217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8434" y="801738"/>
            <a:ext cx="1321952" cy="1867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2039" y="847092"/>
            <a:ext cx="1156763" cy="1578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87" y="3423085"/>
            <a:ext cx="610383" cy="550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02" y="3973627"/>
            <a:ext cx="610383" cy="5505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7" y="3423085"/>
            <a:ext cx="610383" cy="550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11" y="3786284"/>
            <a:ext cx="610383" cy="5505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94" y="3589075"/>
            <a:ext cx="610383" cy="5505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8" y="4093474"/>
            <a:ext cx="610383" cy="5505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8" y="3732199"/>
            <a:ext cx="610383" cy="5505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93" y="3644271"/>
            <a:ext cx="610383" cy="550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58" y="3330673"/>
            <a:ext cx="610383" cy="5505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67" y="3639413"/>
            <a:ext cx="610383" cy="5505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69" y="3139334"/>
            <a:ext cx="610383" cy="55054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94" y="4219729"/>
            <a:ext cx="610383" cy="5505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948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207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4097" y="471299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25620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05818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892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5" y="4162452"/>
            <a:ext cx="610383" cy="55054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91165" y="5103465"/>
            <a:ext cx="633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 has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more than </a:t>
            </a:r>
            <a:r>
              <a:rPr lang="en-GB" sz="2400" dirty="0" smtClean="0">
                <a:latin typeface="Comic Sans MS" panose="030F0702030302020204" pitchFamily="66" charset="0"/>
              </a:rPr>
              <a:t>Alex because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41432" y="5604052"/>
            <a:ext cx="503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7 is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greater than </a:t>
            </a:r>
            <a:r>
              <a:rPr lang="en-GB" sz="2400" dirty="0">
                <a:latin typeface="Comic Sans MS" panose="030F0702030302020204" pitchFamily="66" charset="0"/>
              </a:rPr>
              <a:t>6</a:t>
            </a:r>
            <a:r>
              <a:rPr lang="en-GB" sz="2400" dirty="0" smtClean="0">
                <a:latin typeface="Comic Sans MS" panose="030F0702030302020204" pitchFamily="66" charset="0"/>
              </a:rPr>
              <a:t>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0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31" y="1425302"/>
            <a:ext cx="1849572" cy="2613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29" y="3048730"/>
            <a:ext cx="610383" cy="550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11" y="3391645"/>
            <a:ext cx="610383" cy="55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24" y="3631459"/>
            <a:ext cx="610383" cy="55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04" y="3169728"/>
            <a:ext cx="610383" cy="550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75" y="4162452"/>
            <a:ext cx="610383" cy="550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1868" y="344638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compare!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08" y="1448289"/>
            <a:ext cx="1849572" cy="2613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7" y="1505367"/>
            <a:ext cx="1849572" cy="261326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76" y="1125979"/>
            <a:ext cx="1325711" cy="968217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8434" y="801738"/>
            <a:ext cx="1321952" cy="1867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2039" y="847092"/>
            <a:ext cx="1156763" cy="1578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87" y="3423085"/>
            <a:ext cx="610383" cy="550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02" y="3973627"/>
            <a:ext cx="610383" cy="5505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7" y="3423085"/>
            <a:ext cx="610383" cy="550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11" y="3786284"/>
            <a:ext cx="610383" cy="5505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94" y="3589075"/>
            <a:ext cx="610383" cy="5505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8" y="4093474"/>
            <a:ext cx="610383" cy="5505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8" y="3732199"/>
            <a:ext cx="610383" cy="5505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93" y="3644271"/>
            <a:ext cx="610383" cy="550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58" y="3330673"/>
            <a:ext cx="610383" cy="5505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67" y="3639413"/>
            <a:ext cx="610383" cy="5505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69" y="3139334"/>
            <a:ext cx="610383" cy="55054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94" y="4219729"/>
            <a:ext cx="610383" cy="5505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948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207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4097" y="471299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25620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05818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892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5" y="4162452"/>
            <a:ext cx="610383" cy="55054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91165" y="5142654"/>
            <a:ext cx="633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 has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               </a:t>
            </a:r>
            <a:r>
              <a:rPr lang="en-GB" sz="2400" dirty="0" smtClean="0">
                <a:latin typeface="Comic Sans MS" panose="030F0702030302020204" pitchFamily="66" charset="0"/>
              </a:rPr>
              <a:t>Alex because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41432" y="5656304"/>
            <a:ext cx="503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5 is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          </a:t>
            </a:r>
            <a:r>
              <a:rPr lang="en-GB" sz="2400" dirty="0">
                <a:latin typeface="Comic Sans MS" panose="030F0702030302020204" pitchFamily="66" charset="0"/>
              </a:rPr>
              <a:t>6</a:t>
            </a:r>
            <a:r>
              <a:rPr lang="en-GB" sz="2400" dirty="0" smtClean="0">
                <a:latin typeface="Comic Sans MS" panose="030F0702030302020204" pitchFamily="66" charset="0"/>
              </a:rPr>
              <a:t>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7530" y="5137992"/>
            <a:ext cx="176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fewer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than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049916" y="5664996"/>
            <a:ext cx="176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endParaRPr lang="en-GB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276909" y="5558903"/>
            <a:ext cx="16545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08387" y="6117969"/>
            <a:ext cx="12688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181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2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31" y="1425302"/>
            <a:ext cx="1849572" cy="2613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29" y="3048730"/>
            <a:ext cx="610383" cy="550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11" y="3391645"/>
            <a:ext cx="610383" cy="55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24" y="3631459"/>
            <a:ext cx="610383" cy="55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04" y="3169728"/>
            <a:ext cx="610383" cy="550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75" y="4162452"/>
            <a:ext cx="610383" cy="5505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08" y="1448289"/>
            <a:ext cx="1849572" cy="2613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7" y="1505367"/>
            <a:ext cx="1849572" cy="261326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76" y="1125979"/>
            <a:ext cx="1325711" cy="968217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8434" y="801738"/>
            <a:ext cx="1321952" cy="1867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2039" y="847092"/>
            <a:ext cx="1156763" cy="1578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87" y="3423085"/>
            <a:ext cx="610383" cy="550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02" y="3973627"/>
            <a:ext cx="610383" cy="5505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7" y="3423085"/>
            <a:ext cx="610383" cy="550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11" y="3786284"/>
            <a:ext cx="610383" cy="5505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94" y="3589075"/>
            <a:ext cx="610383" cy="5505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8" y="4093474"/>
            <a:ext cx="610383" cy="5505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8" y="3732199"/>
            <a:ext cx="610383" cy="5505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93" y="3644271"/>
            <a:ext cx="610383" cy="550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58" y="3330673"/>
            <a:ext cx="610383" cy="5505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67" y="3639413"/>
            <a:ext cx="610383" cy="5505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69" y="3139334"/>
            <a:ext cx="610383" cy="55054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94" y="4219729"/>
            <a:ext cx="610383" cy="5505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948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207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4097" y="471299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25620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05818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892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91165" y="5103465"/>
            <a:ext cx="633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 has                    Rosie because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5" y="4162452"/>
            <a:ext cx="610383" cy="550542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2041432" y="5604052"/>
            <a:ext cx="503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5 is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           </a:t>
            </a:r>
            <a:r>
              <a:rPr lang="en-GB" sz="2400" dirty="0" smtClean="0">
                <a:latin typeface="Comic Sans MS" panose="030F0702030302020204" pitchFamily="66" charset="0"/>
              </a:rPr>
              <a:t>7            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8325" y="5095396"/>
            <a:ext cx="176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fewer 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than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043204" y="5602330"/>
            <a:ext cx="176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endParaRPr lang="en-GB" sz="2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276909" y="5558903"/>
            <a:ext cx="16545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08387" y="6117969"/>
            <a:ext cx="12688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3649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6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31" y="1425302"/>
            <a:ext cx="1849572" cy="2613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29" y="3048730"/>
            <a:ext cx="610383" cy="550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11" y="3391645"/>
            <a:ext cx="610383" cy="55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24" y="3631459"/>
            <a:ext cx="610383" cy="55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04" y="3169728"/>
            <a:ext cx="610383" cy="550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75" y="4162452"/>
            <a:ext cx="610383" cy="5505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1868" y="344638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Let’s compare!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908" y="1448289"/>
            <a:ext cx="1849572" cy="2613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7" y="1505367"/>
            <a:ext cx="1849572" cy="261326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76" y="1125979"/>
            <a:ext cx="1325711" cy="968217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8434" y="801738"/>
            <a:ext cx="1321952" cy="1867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2039" y="847092"/>
            <a:ext cx="1156763" cy="1578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87" y="3423085"/>
            <a:ext cx="610383" cy="550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02" y="3973627"/>
            <a:ext cx="610383" cy="5505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7" y="3423085"/>
            <a:ext cx="610383" cy="5505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11" y="3786284"/>
            <a:ext cx="610383" cy="5505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94" y="3589075"/>
            <a:ext cx="610383" cy="5505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8" y="4093474"/>
            <a:ext cx="610383" cy="5505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8" y="3732199"/>
            <a:ext cx="610383" cy="5505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93" y="3644271"/>
            <a:ext cx="610383" cy="550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58" y="3330673"/>
            <a:ext cx="610383" cy="5505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67" y="3639413"/>
            <a:ext cx="610383" cy="5505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69" y="3139334"/>
            <a:ext cx="610383" cy="55054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94" y="4219729"/>
            <a:ext cx="610383" cy="5505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948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2070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4097" y="471299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25620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05818" y="467880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892" y="1964209"/>
            <a:ext cx="188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Rosie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6012" y="5252625"/>
            <a:ext cx="783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they share and have the same?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5" y="4162452"/>
            <a:ext cx="610383" cy="55054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497533" y="4708421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19056" y="467498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66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2724 -0.0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 a go at questions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0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dots?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5?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is one less than seven?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2, </a:t>
            </a:r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, __ , 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73323" y="-300545"/>
            <a:ext cx="2328874" cy="2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dots?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5?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is one less than seven?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missing? 2, </a:t>
            </a:r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, __ , 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73323" y="-300545"/>
            <a:ext cx="2328874" cy="228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02197" y="476458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7291" y="1604116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2634" y="2908438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4778" y="4177778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70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35354" y="529903"/>
            <a:ext cx="2816332" cy="584775"/>
            <a:chOff x="1621893" y="835004"/>
            <a:chExt cx="2816332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1621893" y="835004"/>
              <a:ext cx="28163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g</a:t>
              </a:r>
              <a:r>
                <a:rPr lang="en-GB" sz="3200" dirty="0" smtClean="0">
                  <a:latin typeface="Comic Sans MS" panose="030F0702030302020204" pitchFamily="66" charset="0"/>
                </a:rPr>
                <a:t>reater than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647798" y="879766"/>
              <a:ext cx="2657428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30244" y="552051"/>
            <a:ext cx="2881917" cy="584775"/>
            <a:chOff x="4801500" y="828560"/>
            <a:chExt cx="2881917" cy="584775"/>
          </a:xfrm>
        </p:grpSpPr>
        <p:sp>
          <p:nvSpPr>
            <p:cNvPr id="15" name="TextBox 14"/>
            <p:cNvSpPr txBox="1"/>
            <p:nvPr/>
          </p:nvSpPr>
          <p:spPr>
            <a:xfrm>
              <a:off x="4920749" y="828560"/>
              <a:ext cx="2762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l</a:t>
              </a:r>
              <a:r>
                <a:rPr lang="en-GB" sz="3200" dirty="0" smtClean="0">
                  <a:latin typeface="Comic Sans MS" panose="030F0702030302020204" pitchFamily="66" charset="0"/>
                </a:rPr>
                <a:t>ess than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01500" y="860298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86561" y="555859"/>
            <a:ext cx="2666628" cy="584775"/>
            <a:chOff x="3473213" y="1481557"/>
            <a:chExt cx="2980431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3637312" y="1481557"/>
              <a:ext cx="28163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e</a:t>
              </a:r>
              <a:r>
                <a:rPr lang="en-GB" sz="3200" dirty="0" smtClean="0">
                  <a:latin typeface="Comic Sans MS" panose="030F0702030302020204" pitchFamily="66" charset="0"/>
                </a:rPr>
                <a:t>qual to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473213" y="1509275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84" y="1811981"/>
            <a:ext cx="1417759" cy="131998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50" y="1811981"/>
            <a:ext cx="1417759" cy="131998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3416">
            <a:off x="1954053" y="3418508"/>
            <a:ext cx="1564366" cy="201316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16" y="1811981"/>
            <a:ext cx="1417759" cy="131998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82" y="1811981"/>
            <a:ext cx="1417759" cy="131998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48" y="1811981"/>
            <a:ext cx="1417759" cy="131998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16" y="1811981"/>
            <a:ext cx="1417759" cy="131998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6603" flipH="1">
            <a:off x="3537992" y="3358014"/>
            <a:ext cx="1564366" cy="201316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239" flipH="1">
            <a:off x="539328" y="3364166"/>
            <a:ext cx="1564366" cy="201316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9012">
            <a:off x="4917264" y="3442336"/>
            <a:ext cx="1564366" cy="20131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1080">
            <a:off x="6264926" y="3358015"/>
            <a:ext cx="1564366" cy="201316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462129" y="5401195"/>
            <a:ext cx="70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is</a:t>
            </a:r>
            <a:r>
              <a:rPr lang="en-GB" sz="2800" dirty="0" smtClean="0">
                <a:latin typeface="Comic Sans MS" panose="030F0702030302020204" pitchFamily="66" charset="0"/>
              </a:rPr>
              <a:t>   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28774" y="5325212"/>
            <a:ext cx="628004" cy="6383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930244" y="5362738"/>
            <a:ext cx="628004" cy="6383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711582" y="260425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9555" y="468880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35354" y="529903"/>
            <a:ext cx="2816332" cy="584775"/>
            <a:chOff x="1621893" y="835004"/>
            <a:chExt cx="2816332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1621893" y="835004"/>
              <a:ext cx="28163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g</a:t>
              </a:r>
              <a:r>
                <a:rPr lang="en-GB" sz="3200" dirty="0" smtClean="0">
                  <a:latin typeface="Comic Sans MS" panose="030F0702030302020204" pitchFamily="66" charset="0"/>
                </a:rPr>
                <a:t>reater than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647798" y="879766"/>
              <a:ext cx="2657428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30244" y="552051"/>
            <a:ext cx="2881917" cy="584775"/>
            <a:chOff x="4801500" y="828560"/>
            <a:chExt cx="2881917" cy="584775"/>
          </a:xfrm>
        </p:grpSpPr>
        <p:sp>
          <p:nvSpPr>
            <p:cNvPr id="15" name="TextBox 14"/>
            <p:cNvSpPr txBox="1"/>
            <p:nvPr/>
          </p:nvSpPr>
          <p:spPr>
            <a:xfrm>
              <a:off x="4920749" y="828560"/>
              <a:ext cx="2762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l</a:t>
              </a:r>
              <a:r>
                <a:rPr lang="en-GB" sz="3200" dirty="0" smtClean="0">
                  <a:latin typeface="Comic Sans MS" panose="030F0702030302020204" pitchFamily="66" charset="0"/>
                </a:rPr>
                <a:t>ess than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01500" y="860298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86561" y="555859"/>
            <a:ext cx="2666628" cy="584775"/>
            <a:chOff x="3473213" y="1481557"/>
            <a:chExt cx="2980431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3637312" y="1481557"/>
              <a:ext cx="28163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e</a:t>
              </a:r>
              <a:r>
                <a:rPr lang="en-GB" sz="3200" dirty="0" smtClean="0">
                  <a:latin typeface="Comic Sans MS" panose="030F0702030302020204" pitchFamily="66" charset="0"/>
                </a:rPr>
                <a:t>qual to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473213" y="1509275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84" y="1811981"/>
            <a:ext cx="1417759" cy="131998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50" y="1811981"/>
            <a:ext cx="1417759" cy="131998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3416">
            <a:off x="1954053" y="3418508"/>
            <a:ext cx="1564366" cy="201316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16" y="1811981"/>
            <a:ext cx="1417759" cy="131998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82" y="1811981"/>
            <a:ext cx="1417759" cy="131998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48" y="1811981"/>
            <a:ext cx="1417759" cy="131998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16" y="1811981"/>
            <a:ext cx="1417759" cy="131998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6603" flipH="1">
            <a:off x="3537992" y="3358014"/>
            <a:ext cx="1564366" cy="201316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239" flipH="1">
            <a:off x="539328" y="3364166"/>
            <a:ext cx="1564366" cy="201316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9012">
            <a:off x="4917264" y="3442336"/>
            <a:ext cx="1564366" cy="20131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1080">
            <a:off x="6264926" y="3358015"/>
            <a:ext cx="1564366" cy="201316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462129" y="5401195"/>
            <a:ext cx="70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is</a:t>
            </a:r>
            <a:r>
              <a:rPr lang="en-GB" sz="2800" dirty="0" smtClean="0">
                <a:latin typeface="Comic Sans MS" panose="030F0702030302020204" pitchFamily="66" charset="0"/>
              </a:rPr>
              <a:t>   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28774" y="5325212"/>
            <a:ext cx="628004" cy="6383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930244" y="5362738"/>
            <a:ext cx="628004" cy="63839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711582" y="260425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9555" y="468880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304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1.48148E-6 L -0.00451 -0.2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0.03698 -0.28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-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6563 -0.272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-0.09409 -0.29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5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01962 -0.274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-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62395 0.409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18681 0.1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0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25782 0.7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82" y="3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97" y="3927144"/>
            <a:ext cx="1244159" cy="9245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256" y="2227478"/>
            <a:ext cx="1244159" cy="9245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97" y="3927144"/>
            <a:ext cx="1244159" cy="9245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02" y="2790136"/>
            <a:ext cx="1244159" cy="9245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3" y="2790136"/>
            <a:ext cx="1244159" cy="9245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774" y="1608876"/>
            <a:ext cx="1244159" cy="9245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84" y="1608876"/>
            <a:ext cx="1244159" cy="92455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130" y="3428778"/>
            <a:ext cx="1244159" cy="9245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15" y="1671767"/>
            <a:ext cx="878033" cy="683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02" y="1644445"/>
            <a:ext cx="878033" cy="683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15" y="2482980"/>
            <a:ext cx="878033" cy="6832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02" y="2460106"/>
            <a:ext cx="878033" cy="6832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02" y="3275767"/>
            <a:ext cx="878033" cy="6832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15" y="3294193"/>
            <a:ext cx="878033" cy="6832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02" y="4091427"/>
            <a:ext cx="878033" cy="683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15" y="4105406"/>
            <a:ext cx="878033" cy="683237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92848" y="422010"/>
            <a:ext cx="2140832" cy="494098"/>
            <a:chOff x="1606732" y="848029"/>
            <a:chExt cx="2698495" cy="613121"/>
          </a:xfrm>
        </p:grpSpPr>
        <p:sp>
          <p:nvSpPr>
            <p:cNvPr id="24" name="TextBox 23"/>
            <p:cNvSpPr txBox="1"/>
            <p:nvPr/>
          </p:nvSpPr>
          <p:spPr>
            <a:xfrm>
              <a:off x="1606732" y="848029"/>
              <a:ext cx="2698495" cy="613121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g</a:t>
              </a:r>
              <a:r>
                <a:rPr lang="en-GB" sz="2400" dirty="0" smtClean="0">
                  <a:latin typeface="Comic Sans MS" panose="030F0702030302020204" pitchFamily="66" charset="0"/>
                </a:rPr>
                <a:t>reater than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47798" y="879766"/>
              <a:ext cx="2657428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71009" y="422009"/>
            <a:ext cx="1719423" cy="461665"/>
            <a:chOff x="4801500" y="828560"/>
            <a:chExt cx="2167314" cy="572875"/>
          </a:xfrm>
        </p:grpSpPr>
        <p:sp>
          <p:nvSpPr>
            <p:cNvPr id="27" name="TextBox 26"/>
            <p:cNvSpPr txBox="1"/>
            <p:nvPr/>
          </p:nvSpPr>
          <p:spPr>
            <a:xfrm>
              <a:off x="4801501" y="828560"/>
              <a:ext cx="2167313" cy="57287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l</a:t>
              </a:r>
              <a:r>
                <a:rPr lang="en-GB" sz="2400" dirty="0" smtClean="0">
                  <a:latin typeface="Comic Sans MS" panose="030F0702030302020204" pitchFamily="66" charset="0"/>
                </a:rPr>
                <a:t>ess than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801500" y="860298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41463" y="1028771"/>
            <a:ext cx="1719423" cy="461665"/>
            <a:chOff x="3473213" y="1481557"/>
            <a:chExt cx="2167314" cy="572875"/>
          </a:xfrm>
        </p:grpSpPr>
        <p:sp>
          <p:nvSpPr>
            <p:cNvPr id="30" name="TextBox 29"/>
            <p:cNvSpPr txBox="1"/>
            <p:nvPr/>
          </p:nvSpPr>
          <p:spPr>
            <a:xfrm>
              <a:off x="3473213" y="1481557"/>
              <a:ext cx="2167314" cy="572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e</a:t>
              </a:r>
              <a:r>
                <a:rPr lang="en-GB" sz="2400" dirty="0" smtClean="0">
                  <a:latin typeface="Comic Sans MS" panose="030F0702030302020204" pitchFamily="66" charset="0"/>
                </a:rPr>
                <a:t>qual to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473213" y="1509275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636940" y="5401195"/>
            <a:ext cx="70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is</a:t>
            </a:r>
            <a:r>
              <a:rPr lang="en-GB" sz="2800" dirty="0" smtClean="0">
                <a:latin typeface="Comic Sans MS" panose="030F0702030302020204" pitchFamily="66" charset="0"/>
              </a:rPr>
              <a:t>   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41462" y="5325212"/>
            <a:ext cx="515316" cy="599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883275" y="4395417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66560" y="468880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271457" y="5332921"/>
            <a:ext cx="515316" cy="599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926 L -0.1967 0.142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13907 0.1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50555 0.0069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8" y="34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50746 0.0178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82" y="88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5026 0.062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31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37135 -0.0212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-106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37135 0.0398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199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3467 -0.057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287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50312 -0.0018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-9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50989 -0.0025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1276 0.6400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0.4|10.4|2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2.1|2.3|16.8|1.4|1|1.1|1.4|1.1|1.4|5.6|1.2|1.2|1.2|1.2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.7|1.8|0.8|1.1|12|4.3|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7|6.7|4.8|3.3|6.3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|1.2|1|1.1|1.4|1.1|1.2|1.3|7.1|1.2|1.2|1.3|1.2|2.7|8.7|1.1|1.1|1.2|1.2|1.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4.3|21.8|8.5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.9|2|1.2|16.2|5|1.9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.4|2.1|19.1|4.1|1.7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6.7|5|0.9|2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9F991B-F26E-4A62-9FFB-34B240A4E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6034</TotalTime>
  <Words>233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 a go at questions 2 and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234</cp:revision>
  <dcterms:created xsi:type="dcterms:W3CDTF">2019-07-05T11:02:13Z</dcterms:created>
  <dcterms:modified xsi:type="dcterms:W3CDTF">2020-09-10T14:06:40Z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