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06" r:id="rId14"/>
    <p:sldId id="299" r:id="rId15"/>
    <p:sldId id="307" r:id="rId16"/>
    <p:sldId id="308" r:id="rId17"/>
    <p:sldId id="309" r:id="rId18"/>
    <p:sldId id="310" r:id="rId19"/>
    <p:sldId id="301" r:id="rId20"/>
    <p:sldId id="300" r:id="rId21"/>
    <p:sldId id="311" r:id="rId22"/>
    <p:sldId id="313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em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9" Type="http://schemas.openxmlformats.org/officeDocument/2006/relationships/image" Target="../media/image10.emf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image" Target="../media/image20.e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image" Target="../media/image20.e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23.png"/><Relationship Id="rId5" Type="http://schemas.openxmlformats.org/officeDocument/2006/relationships/image" Target="../media/image30.png"/><Relationship Id="rId10" Type="http://schemas.openxmlformats.org/officeDocument/2006/relationships/image" Target="../media/image21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158" y="1651830"/>
            <a:ext cx="6025886" cy="37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1 - 5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2885" y="1581314"/>
            <a:ext cx="68071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806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971" y="361610"/>
            <a:ext cx="68071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20 to each number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78224" y="1998618"/>
            <a:ext cx="1481462" cy="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99247" y="1269056"/>
                <a:ext cx="11132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247" y="1269056"/>
                <a:ext cx="1113234" cy="769441"/>
              </a:xfrm>
              <a:prstGeom prst="rect">
                <a:avLst/>
              </a:prstGeom>
              <a:blipFill>
                <a:blip r:embed="rId5"/>
                <a:stretch>
                  <a:fillRect r="-1648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023294" y="1581314"/>
            <a:ext cx="1186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745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7108" y="1581313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7517" y="158131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31703" y="3378926"/>
            <a:ext cx="1481462" cy="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52726" y="2649364"/>
                <a:ext cx="11132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26" y="2649364"/>
                <a:ext cx="1113234" cy="769441"/>
              </a:xfrm>
              <a:prstGeom prst="rect">
                <a:avLst/>
              </a:prstGeom>
              <a:blipFill>
                <a:blip r:embed="rId6"/>
                <a:stretch>
                  <a:fillRect r="-1639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954668" y="2935528"/>
            <a:ext cx="1186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583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8224" y="4759231"/>
            <a:ext cx="1481462" cy="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99247" y="4029669"/>
                <a:ext cx="11132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247" y="4029669"/>
                <a:ext cx="1113234" cy="769441"/>
              </a:xfrm>
              <a:prstGeom prst="rect">
                <a:avLst/>
              </a:prstGeom>
              <a:blipFill>
                <a:blip r:embed="rId7"/>
                <a:stretch>
                  <a:fillRect r="-1648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954668" y="4289742"/>
            <a:ext cx="1186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826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2885" y="1581314"/>
            <a:ext cx="68071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78224" y="1998618"/>
            <a:ext cx="1481462" cy="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99246" y="1269056"/>
                <a:ext cx="136043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246" y="1269056"/>
                <a:ext cx="1360439" cy="769441"/>
              </a:xfrm>
              <a:prstGeom prst="rect">
                <a:avLst/>
              </a:prstGeom>
              <a:blipFill>
                <a:blip r:embed="rId5"/>
                <a:stretch>
                  <a:fillRect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023294" y="1581314"/>
            <a:ext cx="1186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355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7180" y="158130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5729" y="1581314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31703" y="3378926"/>
            <a:ext cx="1481462" cy="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52726" y="2649364"/>
                <a:ext cx="11132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726" y="2649364"/>
                <a:ext cx="1113234" cy="769441"/>
              </a:xfrm>
              <a:prstGeom prst="rect">
                <a:avLst/>
              </a:prstGeom>
              <a:blipFill>
                <a:blip r:embed="rId6"/>
                <a:stretch>
                  <a:fillRect r="-1639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954668" y="2935528"/>
            <a:ext cx="1186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GB" sz="4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8224" y="4759231"/>
            <a:ext cx="1481462" cy="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99247" y="4029669"/>
                <a:ext cx="11132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40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247" y="4029669"/>
                <a:ext cx="1113234" cy="769441"/>
              </a:xfrm>
              <a:prstGeom prst="rect">
                <a:avLst/>
              </a:prstGeom>
              <a:blipFill>
                <a:blip r:embed="rId7"/>
                <a:stretch>
                  <a:fillRect r="-5495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954668" y="4289742"/>
            <a:ext cx="1186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GB" sz="4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1801" y="292477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41062" y="293371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96359" y="4263615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38276" y="428974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1896" y="564581"/>
            <a:ext cx="659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operation does each arrow represent?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8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98893" y="2996172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Primary Penmanship" panose="0200050600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93" y="2996172"/>
                <a:ext cx="64312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11987" y="2868036"/>
            <a:ext cx="1110345" cy="930756"/>
            <a:chOff x="1800261" y="1431121"/>
            <a:chExt cx="1110345" cy="930756"/>
          </a:xfrm>
        </p:grpSpPr>
        <p:sp>
          <p:nvSpPr>
            <p:cNvPr id="9" name="Rounded Rectangle 8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8640" y="149770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9559" y="2889636"/>
            <a:ext cx="1110345" cy="930756"/>
            <a:chOff x="1800261" y="1431121"/>
            <a:chExt cx="1110345" cy="930756"/>
          </a:xfrm>
        </p:grpSpPr>
        <p:sp>
          <p:nvSpPr>
            <p:cNvPr id="12" name="Rounded Rectangle 11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8640" y="1468869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51790" y="2902988"/>
            <a:ext cx="1110345" cy="930756"/>
            <a:chOff x="1800261" y="1431121"/>
            <a:chExt cx="1110345" cy="930756"/>
          </a:xfrm>
        </p:grpSpPr>
        <p:sp>
          <p:nvSpPr>
            <p:cNvPr id="15" name="Rounded Rectangle 14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78640" y="149770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 rot="5400000">
            <a:off x="3512623" y="3038131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67566" y="3031901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Primary Penmanship" panose="02000506000000020003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66" y="3031901"/>
                <a:ext cx="6431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768505" y="2968032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319609" y="2881044"/>
            <a:ext cx="1110345" cy="930756"/>
            <a:chOff x="1800261" y="1431121"/>
            <a:chExt cx="1110345" cy="930756"/>
          </a:xfrm>
        </p:grpSpPr>
        <p:sp>
          <p:nvSpPr>
            <p:cNvPr id="21" name="Rounded Rectangle 20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78640" y="1468869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42466" y="2889636"/>
            <a:ext cx="1110345" cy="930756"/>
            <a:chOff x="1800261" y="1431121"/>
            <a:chExt cx="1110345" cy="930756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8640" y="149770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92507" y="2902988"/>
            <a:ext cx="1110345" cy="930756"/>
            <a:chOff x="1800261" y="1431121"/>
            <a:chExt cx="1110345" cy="930756"/>
          </a:xfrm>
        </p:grpSpPr>
        <p:sp>
          <p:nvSpPr>
            <p:cNvPr id="27" name="Rounded Rectangle 26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8640" y="1468869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 rot="5400000">
            <a:off x="6455137" y="3041618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8248" y="2966188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68505" y="2968032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88248" y="2966188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68505" y="2968032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88248" y="2966188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68505" y="2968032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88248" y="2966188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21" y="1145714"/>
            <a:ext cx="1412761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8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</a:t>
            </a:r>
            <a:r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of the questions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491604"/>
                <a:ext cx="7497474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   82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91604"/>
                <a:ext cx="7497474" cy="5324535"/>
              </a:xfrm>
              <a:prstGeom prst="rect">
                <a:avLst/>
              </a:prstGeom>
              <a:blipFill>
                <a:blip r:embed="rId4"/>
                <a:stretch>
                  <a:fillRect l="-1709" t="-1145" b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269459" y="426584"/>
            <a:ext cx="551538" cy="1555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546531" y="426584"/>
            <a:ext cx="551538" cy="1555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823603" y="426584"/>
            <a:ext cx="551538" cy="1555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100676" y="426584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73778" y="849084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78" y="849084"/>
                <a:ext cx="80989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011051" y="443867"/>
            <a:ext cx="551538" cy="1555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288123" y="443867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1801" y="844730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01" y="844730"/>
                <a:ext cx="80989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268156" y="1981922"/>
            <a:ext cx="551538" cy="1555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545228" y="1981922"/>
            <a:ext cx="551538" cy="15553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476983" y="3185122"/>
            <a:ext cx="261965" cy="300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476983" y="2935043"/>
            <a:ext cx="261965" cy="300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476983" y="2671903"/>
            <a:ext cx="261965" cy="3007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702353" y="3185122"/>
            <a:ext cx="261965" cy="300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702353" y="2935043"/>
            <a:ext cx="261965" cy="3007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822300" y="1981922"/>
            <a:ext cx="551538" cy="15553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099373" y="1981922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90490" y="2404422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490" y="2404422"/>
                <a:ext cx="80989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427763" y="1999205"/>
            <a:ext cx="551538" cy="15553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704835" y="1999205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96384" y="4062975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384" y="4062975"/>
                <a:ext cx="80989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237424" y="3616883"/>
            <a:ext cx="551538" cy="15553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514496" y="3616883"/>
            <a:ext cx="551538" cy="1555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791568" y="3616883"/>
            <a:ext cx="551538" cy="15553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068641" y="3616883"/>
            <a:ext cx="551538" cy="15553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360363" y="3619924"/>
            <a:ext cx="551538" cy="15553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637435" y="3619924"/>
            <a:ext cx="551538" cy="15553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914507" y="3619924"/>
            <a:ext cx="551538" cy="15553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191580" y="3619924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04368" y="4053839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368" y="4053839"/>
                <a:ext cx="80989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114800" y="4077953"/>
            <a:ext cx="69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20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08727" y="2454189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27" y="2454189"/>
                <a:ext cx="80989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491604"/>
                <a:ext cx="7497474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    82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91604"/>
                <a:ext cx="7497474" cy="5324535"/>
              </a:xfrm>
              <a:prstGeom prst="rect">
                <a:avLst/>
              </a:prstGeom>
              <a:blipFill>
                <a:blip r:embed="rId5"/>
                <a:stretch>
                  <a:fillRect l="-1709" t="-1145" b="-2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69459" y="426584"/>
            <a:ext cx="551538" cy="1555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546531" y="426584"/>
            <a:ext cx="551538" cy="1555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23603" y="426584"/>
            <a:ext cx="551538" cy="1555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100676" y="426584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73778" y="849084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78" y="849084"/>
                <a:ext cx="80989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011051" y="443867"/>
            <a:ext cx="551538" cy="1555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288123" y="443867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1801" y="844730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01" y="844730"/>
                <a:ext cx="80989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68156" y="1981922"/>
            <a:ext cx="551538" cy="1555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545228" y="1981922"/>
            <a:ext cx="551538" cy="15553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476983" y="3185122"/>
            <a:ext cx="261965" cy="300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476983" y="2935043"/>
            <a:ext cx="261965" cy="300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476983" y="2671903"/>
            <a:ext cx="261965" cy="3007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702353" y="3185122"/>
            <a:ext cx="261965" cy="300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702353" y="2935043"/>
            <a:ext cx="261965" cy="3007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22300" y="1981922"/>
            <a:ext cx="551538" cy="15553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99373" y="1981922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90490" y="2404422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490" y="2404422"/>
                <a:ext cx="80989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427763" y="1999205"/>
            <a:ext cx="551538" cy="15553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04835" y="1999205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96384" y="4062975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384" y="4062975"/>
                <a:ext cx="80989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37424" y="3616883"/>
            <a:ext cx="551538" cy="15553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514496" y="3616883"/>
            <a:ext cx="551538" cy="1555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791568" y="3616883"/>
            <a:ext cx="551538" cy="15553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68641" y="3616883"/>
            <a:ext cx="551538" cy="15553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360363" y="3619924"/>
            <a:ext cx="551538" cy="15553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637435" y="3619924"/>
            <a:ext cx="551538" cy="15553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14507" y="3619924"/>
            <a:ext cx="551538" cy="15553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191580" y="3619924"/>
            <a:ext cx="551538" cy="155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04368" y="4053839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368" y="4053839"/>
                <a:ext cx="80989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114800" y="4077953"/>
            <a:ext cx="69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20</a:t>
            </a:r>
            <a:endParaRPr lang="en-GB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613950" y="849084"/>
            <a:ext cx="69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41057" y="2446700"/>
            <a:ext cx="69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97987" y="4070464"/>
            <a:ext cx="69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81597" y="5203313"/>
            <a:ext cx="69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08727" y="2454189"/>
                <a:ext cx="809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27" y="2454189"/>
                <a:ext cx="80989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37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4" y="4150379"/>
            <a:ext cx="1788305" cy="215719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4601" y="2604884"/>
            <a:ext cx="1053784" cy="1251353"/>
            <a:chOff x="860614" y="1683087"/>
            <a:chExt cx="1264023" cy="1401994"/>
          </a:xfrm>
        </p:grpSpPr>
        <p:sp>
          <p:nvSpPr>
            <p:cNvPr id="5" name="Cube 4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84" y="2617767"/>
            <a:ext cx="1123587" cy="12818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68941" y="1698601"/>
            <a:ext cx="1053784" cy="1251353"/>
            <a:chOff x="860614" y="1683087"/>
            <a:chExt cx="1264023" cy="1401994"/>
          </a:xfrm>
        </p:grpSpPr>
        <p:sp>
          <p:nvSpPr>
            <p:cNvPr id="11" name="Cube 10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7283" y="2607817"/>
            <a:ext cx="1053784" cy="1251353"/>
            <a:chOff x="860614" y="1683087"/>
            <a:chExt cx="1264023" cy="1401994"/>
          </a:xfrm>
        </p:grpSpPr>
        <p:sp>
          <p:nvSpPr>
            <p:cNvPr id="15" name="Cube 14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30356" y="1690381"/>
            <a:ext cx="1053784" cy="1251353"/>
            <a:chOff x="860614" y="1683087"/>
            <a:chExt cx="1264023" cy="1401994"/>
          </a:xfrm>
        </p:grpSpPr>
        <p:sp>
          <p:nvSpPr>
            <p:cNvPr id="19" name="Cube 18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484430" y="1722929"/>
            <a:ext cx="1144788" cy="58302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pencils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8086" y="1736698"/>
            <a:ext cx="775142" cy="8259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63" y="2600689"/>
            <a:ext cx="1123587" cy="1281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08" y="2600689"/>
            <a:ext cx="1123587" cy="1281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53" y="2600689"/>
            <a:ext cx="1123587" cy="1281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31" y="2600689"/>
            <a:ext cx="1123587" cy="1281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479615" y="2427277"/>
            <a:ext cx="1144788" cy="58302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pencils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271" y="2441046"/>
            <a:ext cx="775142" cy="82598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479615" y="3119799"/>
            <a:ext cx="1144788" cy="58302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pencils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271" y="3133568"/>
            <a:ext cx="775142" cy="8259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998039" y="640788"/>
            <a:ext cx="6807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pencils altogether?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801891" y="4150379"/>
                <a:ext cx="68071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435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455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891" y="4150379"/>
                <a:ext cx="6807183" cy="707886"/>
              </a:xfrm>
              <a:prstGeom prst="rect">
                <a:avLst/>
              </a:prstGeom>
              <a:blipFill>
                <a:blip r:embed="rId7"/>
                <a:stretch>
                  <a:fillRect l="-3226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948118" y="4821815"/>
            <a:ext cx="1144788" cy="814332"/>
            <a:chOff x="2948118" y="4821815"/>
            <a:chExt cx="1144788" cy="814332"/>
          </a:xfrm>
        </p:grpSpPr>
        <p:sp>
          <p:nvSpPr>
            <p:cNvPr id="40" name="Rectangle 39"/>
            <p:cNvSpPr/>
            <p:nvPr/>
          </p:nvSpPr>
          <p:spPr>
            <a:xfrm>
              <a:off x="2948118" y="4821815"/>
              <a:ext cx="1144788" cy="583022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pencils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1774" y="4835584"/>
              <a:ext cx="775142" cy="82598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349269" y="4821815"/>
            <a:ext cx="1144788" cy="814332"/>
            <a:chOff x="4349269" y="4821815"/>
            <a:chExt cx="1144788" cy="814332"/>
          </a:xfrm>
        </p:grpSpPr>
        <p:sp>
          <p:nvSpPr>
            <p:cNvPr id="42" name="Rectangle 41"/>
            <p:cNvSpPr/>
            <p:nvPr/>
          </p:nvSpPr>
          <p:spPr>
            <a:xfrm>
              <a:off x="4349269" y="4821815"/>
              <a:ext cx="1144788" cy="583022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pencils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42925" y="4835584"/>
              <a:ext cx="775142" cy="82598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687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5711 -0.148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740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9618 -0.04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284">
            <a:off x="6433312" y="4015329"/>
            <a:ext cx="2124075" cy="23336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4601" y="2604884"/>
            <a:ext cx="1053784" cy="1251353"/>
            <a:chOff x="860614" y="1683087"/>
            <a:chExt cx="1264023" cy="1401994"/>
          </a:xfrm>
        </p:grpSpPr>
        <p:sp>
          <p:nvSpPr>
            <p:cNvPr id="5" name="Cube 4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47" y="2053302"/>
            <a:ext cx="1123587" cy="128183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68941" y="1698601"/>
            <a:ext cx="1053784" cy="1251353"/>
            <a:chOff x="860614" y="1683087"/>
            <a:chExt cx="1264023" cy="1401994"/>
          </a:xfrm>
        </p:grpSpPr>
        <p:sp>
          <p:nvSpPr>
            <p:cNvPr id="11" name="Cube 10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7283" y="2607817"/>
            <a:ext cx="1053784" cy="1251353"/>
            <a:chOff x="860614" y="1683087"/>
            <a:chExt cx="1264023" cy="1401994"/>
          </a:xfrm>
        </p:grpSpPr>
        <p:sp>
          <p:nvSpPr>
            <p:cNvPr id="15" name="Cube 14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30356" y="1690381"/>
            <a:ext cx="1053784" cy="1251353"/>
            <a:chOff x="860614" y="1683087"/>
            <a:chExt cx="1264023" cy="1401994"/>
          </a:xfrm>
        </p:grpSpPr>
        <p:sp>
          <p:nvSpPr>
            <p:cNvPr id="19" name="Cube 18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484430" y="1722929"/>
            <a:ext cx="1144788" cy="58302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pencils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8086" y="1736698"/>
            <a:ext cx="775142" cy="8259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9" y="2049362"/>
            <a:ext cx="1123587" cy="1281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08" y="2049362"/>
            <a:ext cx="1123587" cy="1281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53" y="2049362"/>
            <a:ext cx="1123587" cy="1281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31" y="2049362"/>
            <a:ext cx="1123587" cy="1281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479615" y="2427277"/>
            <a:ext cx="1144788" cy="583022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pencils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3271" y="2441046"/>
            <a:ext cx="775142" cy="82598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479615" y="3119799"/>
            <a:ext cx="1144788" cy="814332"/>
            <a:chOff x="3479615" y="3119799"/>
            <a:chExt cx="1144788" cy="814332"/>
          </a:xfrm>
        </p:grpSpPr>
        <p:sp>
          <p:nvSpPr>
            <p:cNvPr id="34" name="Rectangle 33"/>
            <p:cNvSpPr/>
            <p:nvPr/>
          </p:nvSpPr>
          <p:spPr>
            <a:xfrm>
              <a:off x="3479615" y="3119799"/>
              <a:ext cx="1144788" cy="583022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pencils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73271" y="3133568"/>
              <a:ext cx="775142" cy="825983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998039" y="640788"/>
            <a:ext cx="6807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many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pencils will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 left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26676" y="4400376"/>
                <a:ext cx="68071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455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425 </a:t>
                </a:r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76" y="4400376"/>
                <a:ext cx="6807183" cy="707886"/>
              </a:xfrm>
              <a:prstGeom prst="rect">
                <a:avLst/>
              </a:prstGeom>
              <a:blipFill>
                <a:blip r:embed="rId7"/>
                <a:stretch>
                  <a:fillRect l="-3133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484430" y="3810840"/>
            <a:ext cx="1144788" cy="814332"/>
            <a:chOff x="2948118" y="4821815"/>
            <a:chExt cx="1144788" cy="814332"/>
          </a:xfrm>
        </p:grpSpPr>
        <p:sp>
          <p:nvSpPr>
            <p:cNvPr id="40" name="Rectangle 39"/>
            <p:cNvSpPr/>
            <p:nvPr/>
          </p:nvSpPr>
          <p:spPr>
            <a:xfrm>
              <a:off x="2948118" y="4821815"/>
              <a:ext cx="1144788" cy="583022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pencils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1774" y="4835584"/>
              <a:ext cx="775142" cy="82598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507997" y="4500701"/>
            <a:ext cx="1144788" cy="814332"/>
            <a:chOff x="4349269" y="4821815"/>
            <a:chExt cx="1144788" cy="814332"/>
          </a:xfrm>
        </p:grpSpPr>
        <p:sp>
          <p:nvSpPr>
            <p:cNvPr id="42" name="Rectangle 41"/>
            <p:cNvSpPr/>
            <p:nvPr/>
          </p:nvSpPr>
          <p:spPr>
            <a:xfrm>
              <a:off x="4349269" y="4821815"/>
              <a:ext cx="1144788" cy="583022"/>
            </a:xfrm>
            <a:prstGeom prst="rect">
              <a:avLst/>
            </a:prstGeom>
            <a:solidFill>
              <a:srgbClr val="FFD9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pencils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42925" y="4835584"/>
              <a:ext cx="775142" cy="82598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910447" y="3425330"/>
            <a:ext cx="2150443" cy="883021"/>
            <a:chOff x="5283487" y="1440086"/>
            <a:chExt cx="2150443" cy="883021"/>
          </a:xfrm>
        </p:grpSpPr>
        <p:sp>
          <p:nvSpPr>
            <p:cNvPr id="44" name="Rounded Rectangular Callout 43"/>
            <p:cNvSpPr/>
            <p:nvPr/>
          </p:nvSpPr>
          <p:spPr>
            <a:xfrm>
              <a:off x="5283487" y="1440086"/>
              <a:ext cx="2150443" cy="883021"/>
            </a:xfrm>
            <a:prstGeom prst="wedgeRoundRectCallout">
              <a:avLst>
                <a:gd name="adj1" fmla="val 38116"/>
                <a:gd name="adj2" fmla="val 75028"/>
                <a:gd name="adj3" fmla="val 16667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288302" y="1478462"/>
              <a:ext cx="2145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We need 30 pencils please.</a:t>
              </a:r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60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19965 0.218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3" y="1090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22257 0.13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671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24653 0.05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152</a:t>
                </a: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40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792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3231762" y="634417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192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62" y="634417"/>
                <a:ext cx="6807183" cy="769441"/>
              </a:xfrm>
              <a:prstGeom prst="rect">
                <a:avLst/>
              </a:prstGeom>
              <a:blipFill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848339" y="2388825"/>
            <a:ext cx="1638300" cy="17145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88092" y="2320389"/>
            <a:ext cx="622896" cy="17565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51608" y="3309084"/>
            <a:ext cx="333193" cy="3825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539896" y="2320389"/>
            <a:ext cx="622896" cy="17565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91700" y="2320389"/>
            <a:ext cx="622896" cy="17565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043504" y="2320389"/>
            <a:ext cx="622896" cy="17565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295309" y="2320389"/>
            <a:ext cx="622896" cy="17565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59795" y="3564062"/>
            <a:ext cx="333193" cy="38255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11136" y="3776038"/>
            <a:ext cx="622896" cy="17565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562940" y="3776038"/>
            <a:ext cx="622896" cy="1756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14744" y="3776038"/>
            <a:ext cx="622896" cy="175656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066548" y="3776038"/>
            <a:ext cx="622896" cy="1756569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40187"/>
              </p:ext>
            </p:extLst>
          </p:nvPr>
        </p:nvGraphicFramePr>
        <p:xfrm>
          <a:off x="4426227" y="2443396"/>
          <a:ext cx="3546222" cy="31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074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Hundreds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Tens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Ones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70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0838" y="2975466"/>
            <a:ext cx="410901" cy="402764"/>
          </a:xfrm>
          <a:prstGeom prst="rect">
            <a:avLst/>
          </a:prstGeom>
        </p:spPr>
      </p:pic>
      <p:pic>
        <p:nvPicPr>
          <p:cNvPr id="51" name="Picture 5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6636" y="2975466"/>
            <a:ext cx="410901" cy="402764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4018" y="2975466"/>
            <a:ext cx="410901" cy="402764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2677" y="2975466"/>
            <a:ext cx="410901" cy="402764"/>
          </a:xfrm>
          <a:prstGeom prst="rect">
            <a:avLst/>
          </a:prstGeom>
        </p:spPr>
      </p:pic>
      <p:pic>
        <p:nvPicPr>
          <p:cNvPr id="82" name="Picture 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4018" y="3365947"/>
            <a:ext cx="410901" cy="402764"/>
          </a:xfrm>
          <a:prstGeom prst="rect">
            <a:avLst/>
          </a:prstGeom>
        </p:spPr>
      </p:pic>
      <p:pic>
        <p:nvPicPr>
          <p:cNvPr id="91" name="Picture 9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4807" y="3365947"/>
            <a:ext cx="410901" cy="402764"/>
          </a:xfrm>
          <a:prstGeom prst="rect">
            <a:avLst/>
          </a:prstGeom>
        </p:spPr>
      </p:pic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4018" y="3766832"/>
            <a:ext cx="410901" cy="402764"/>
          </a:xfrm>
          <a:prstGeom prst="rect">
            <a:avLst/>
          </a:prstGeom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4807" y="3766832"/>
            <a:ext cx="410901" cy="402764"/>
          </a:xfrm>
          <a:prstGeom prst="rect">
            <a:avLst/>
          </a:prstGeom>
        </p:spPr>
      </p:pic>
      <p:pic>
        <p:nvPicPr>
          <p:cNvPr id="98" name="Picture 9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4018" y="4165739"/>
            <a:ext cx="410901" cy="402764"/>
          </a:xfrm>
          <a:prstGeom prst="rect">
            <a:avLst/>
          </a:prstGeom>
        </p:spPr>
      </p:pic>
      <p:pic>
        <p:nvPicPr>
          <p:cNvPr id="99" name="Picture 9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4807" y="4165739"/>
            <a:ext cx="410901" cy="402764"/>
          </a:xfrm>
          <a:prstGeom prst="rect">
            <a:avLst/>
          </a:prstGeom>
        </p:spPr>
      </p:pic>
      <p:pic>
        <p:nvPicPr>
          <p:cNvPr id="100" name="Picture 9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4018" y="4580303"/>
            <a:ext cx="410901" cy="402764"/>
          </a:xfrm>
          <a:prstGeom prst="rect">
            <a:avLst/>
          </a:prstGeom>
        </p:spPr>
      </p:pic>
      <p:pic>
        <p:nvPicPr>
          <p:cNvPr id="101" name="Picture 10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4807" y="4580303"/>
            <a:ext cx="410901" cy="402764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4696952" y="4953664"/>
            <a:ext cx="89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975444" y="4949846"/>
            <a:ext cx="89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186245" y="4949845"/>
            <a:ext cx="89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91902" y="4938046"/>
            <a:ext cx="89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9" grpId="0"/>
      <p:bldP spid="110" grpId="0"/>
      <p:bldP spid="110" grpId="1"/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152</a:t>
                </a: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40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792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3231762" y="634417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112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62" y="634417"/>
                <a:ext cx="6807183" cy="769441"/>
              </a:xfrm>
              <a:prstGeom prst="rect">
                <a:avLst/>
              </a:prstGeom>
              <a:blipFill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848339" y="2388825"/>
            <a:ext cx="1638300" cy="17145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88092" y="2320389"/>
            <a:ext cx="622896" cy="17565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51608" y="3309084"/>
            <a:ext cx="333193" cy="3825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539896" y="2320389"/>
            <a:ext cx="622896" cy="17565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791700" y="2320389"/>
            <a:ext cx="622896" cy="17565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043504" y="2320389"/>
            <a:ext cx="622896" cy="17565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295309" y="2320389"/>
            <a:ext cx="622896" cy="17565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59795" y="3564062"/>
            <a:ext cx="333193" cy="382554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40187"/>
              </p:ext>
            </p:extLst>
          </p:nvPr>
        </p:nvGraphicFramePr>
        <p:xfrm>
          <a:off x="4426227" y="2443396"/>
          <a:ext cx="3546222" cy="31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074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Hundreds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Tens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Ones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70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0838" y="2975466"/>
            <a:ext cx="410901" cy="402764"/>
          </a:xfrm>
          <a:prstGeom prst="rect">
            <a:avLst/>
          </a:prstGeom>
        </p:spPr>
      </p:pic>
      <p:pic>
        <p:nvPicPr>
          <p:cNvPr id="51" name="Picture 5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6636" y="2975466"/>
            <a:ext cx="410901" cy="402764"/>
          </a:xfrm>
          <a:prstGeom prst="rect">
            <a:avLst/>
          </a:prstGeom>
        </p:spPr>
      </p:pic>
      <p:pic>
        <p:nvPicPr>
          <p:cNvPr id="52" name="Picture 5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4018" y="2975466"/>
            <a:ext cx="410901" cy="402764"/>
          </a:xfrm>
          <a:prstGeom prst="rect">
            <a:avLst/>
          </a:prstGeom>
        </p:spPr>
      </p:pic>
      <p:pic>
        <p:nvPicPr>
          <p:cNvPr id="74" name="Picture 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2677" y="2975466"/>
            <a:ext cx="410901" cy="402764"/>
          </a:xfrm>
          <a:prstGeom prst="rect">
            <a:avLst/>
          </a:prstGeom>
        </p:spPr>
      </p:pic>
      <p:pic>
        <p:nvPicPr>
          <p:cNvPr id="82" name="Picture 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4018" y="3365947"/>
            <a:ext cx="410901" cy="402764"/>
          </a:xfrm>
          <a:prstGeom prst="rect">
            <a:avLst/>
          </a:prstGeom>
        </p:spPr>
      </p:pic>
      <p:pic>
        <p:nvPicPr>
          <p:cNvPr id="91" name="Picture 9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4807" y="3365947"/>
            <a:ext cx="410901" cy="402764"/>
          </a:xfrm>
          <a:prstGeom prst="rect">
            <a:avLst/>
          </a:prstGeom>
        </p:spPr>
      </p:pic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4018" y="3766832"/>
            <a:ext cx="410901" cy="402764"/>
          </a:xfrm>
          <a:prstGeom prst="rect">
            <a:avLst/>
          </a:prstGeom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4807" y="3766832"/>
            <a:ext cx="410901" cy="402764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4696952" y="4953664"/>
            <a:ext cx="89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975444" y="4949846"/>
            <a:ext cx="89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186245" y="4949845"/>
            <a:ext cx="89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91902" y="4938046"/>
            <a:ext cx="896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415103" y="287134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164242" y="289456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895817" y="287500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665790" y="287569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698875" y="3345831"/>
            <a:ext cx="1035984" cy="823765"/>
          </a:xfrm>
          <a:prstGeom prst="rect">
            <a:avLst/>
          </a:prstGeom>
          <a:noFill/>
          <a:ln w="38100" cap="flat" cmpd="sng" algn="ctr">
            <a:solidFill>
              <a:srgbClr val="5B9BD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9" grpId="0"/>
      <p:bldP spid="110" grpId="0"/>
      <p:bldP spid="110" grpId="1"/>
      <p:bldP spid="111" grpId="0"/>
      <p:bldP spid="112" grpId="0"/>
      <p:bldP spid="55" grpId="0" animBg="1"/>
      <p:bldP spid="5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0.3|7.7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.6|8.3|12.2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6.6|8.2|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1|0.9|3.9|6.5|2.8|0.8|0.7|0.4|0.8|0.7|3.9|0.8|0.8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|0.8|5.2|5.9|2.8|0.7|0.4|0.3|0.4|0.6|5.9|3.3|1|0.8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3|4.7|0.7|11.9|9.3|8.9|0.8|4.2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1.7|9.5|5.6|0.7|5.9|8.1|0.8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|22|5.6|4.3|1.1|1.9|2.7|1.1|1.7|2.8|1.1|1.3|20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96F4D9-0E19-4EBA-B044-7C7CCBE99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9456</TotalTime>
  <Words>233</Words>
  <Application>Microsoft Office PowerPoint</Application>
  <PresentationFormat>On-screen Show (4:3)</PresentationFormat>
  <Paragraphs>147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1 - 5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225</cp:revision>
  <dcterms:created xsi:type="dcterms:W3CDTF">2019-07-05T11:02:13Z</dcterms:created>
  <dcterms:modified xsi:type="dcterms:W3CDTF">2022-02-08T11:27:42Z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