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3"/>
  </p:notesMasterIdLst>
  <p:sldIdLst>
    <p:sldId id="296" r:id="rId11"/>
    <p:sldId id="297" r:id="rId12"/>
    <p:sldId id="306" r:id="rId13"/>
    <p:sldId id="307" r:id="rId14"/>
    <p:sldId id="299" r:id="rId15"/>
    <p:sldId id="308" r:id="rId16"/>
    <p:sldId id="319" r:id="rId17"/>
    <p:sldId id="320" r:id="rId18"/>
    <p:sldId id="318" r:id="rId19"/>
    <p:sldId id="309" r:id="rId20"/>
    <p:sldId id="310" r:id="rId21"/>
    <p:sldId id="311" r:id="rId22"/>
    <p:sldId id="321" r:id="rId23"/>
    <p:sldId id="322" r:id="rId24"/>
    <p:sldId id="315" r:id="rId25"/>
    <p:sldId id="316" r:id="rId26"/>
    <p:sldId id="301" r:id="rId27"/>
    <p:sldId id="313" r:id="rId28"/>
    <p:sldId id="324" r:id="rId29"/>
    <p:sldId id="314" r:id="rId30"/>
    <p:sldId id="323" r:id="rId31"/>
    <p:sldId id="31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30/01/2022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9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6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4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4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4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2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01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47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78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30/01/2022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20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60.png"/><Relationship Id="rId11" Type="http://schemas.openxmlformats.org/officeDocument/2006/relationships/image" Target="../media/image11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emf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emf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23.emf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png"/><Relationship Id="rId3" Type="http://schemas.openxmlformats.org/officeDocument/2006/relationships/image" Target="../media/image23.emf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4" Type="http://schemas.openxmlformats.org/officeDocument/2006/relationships/image" Target="../media/image24.emf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0" y="1286070"/>
            <a:ext cx="5492972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GB" sz="1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blipFill>
                <a:blip r:embed="rId6"/>
                <a:stretch>
                  <a:fillRect l="-15594" t="-21104" b="-4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88736" y="2583277"/>
            <a:ext cx="1759527" cy="13320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453" y="231830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2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7512" y="2303687"/>
                <a:ext cx="5077691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GB" sz="1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2303687"/>
                <a:ext cx="5077691" cy="1877437"/>
              </a:xfrm>
              <a:prstGeom prst="rect">
                <a:avLst/>
              </a:prstGeom>
              <a:blipFill>
                <a:blip r:embed="rId6"/>
                <a:stretch>
                  <a:fillRect l="-13702" t="-21104" b="-4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88736" y="2596340"/>
            <a:ext cx="1759527" cy="13320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453" y="2331365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3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17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9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773742" y="3694047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8963" y="3687992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4908" y="414001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756" y="413006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17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blipFill>
                <a:blip r:embed="rId7"/>
                <a:stretch>
                  <a:fillRect l="-404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2372"/>
              </p:ext>
            </p:extLst>
          </p:nvPr>
        </p:nvGraphicFramePr>
        <p:xfrm>
          <a:off x="1282453" y="160979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87813" y="1320230"/>
            <a:ext cx="6786880" cy="1277927"/>
            <a:chOff x="711200" y="4236720"/>
            <a:chExt cx="6786880" cy="1277927"/>
          </a:xfrm>
        </p:grpSpPr>
        <p:sp>
          <p:nvSpPr>
            <p:cNvPr id="40" name="Rectangle 3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7202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50468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40929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91102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146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0751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GB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25424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GB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442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GB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3336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GB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37089" y="5037127"/>
              <a:ext cx="528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GB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9505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GB" sz="2400" dirty="0"/>
            </a:p>
          </p:txBody>
        </p:sp>
      </p:grpSp>
      <p:sp>
        <p:nvSpPr>
          <p:cNvPr id="53" name="Arc 52"/>
          <p:cNvSpPr/>
          <p:nvPr/>
        </p:nvSpPr>
        <p:spPr>
          <a:xfrm>
            <a:off x="3136397" y="833628"/>
            <a:ext cx="4243711" cy="1721656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54593" y="279639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7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593" y="279639"/>
                <a:ext cx="788999" cy="584775"/>
              </a:xfrm>
              <a:prstGeom prst="rect">
                <a:avLst/>
              </a:prstGeom>
              <a:blipFill>
                <a:blip r:embed="rId9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1878026" y="833628"/>
            <a:ext cx="1198726" cy="1721656"/>
          </a:xfrm>
          <a:prstGeom prst="arc">
            <a:avLst>
              <a:gd name="adj1" fmla="val 10723193"/>
              <a:gd name="adj2" fmla="val 184841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97095" y="279639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2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095" y="279639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 t="-12500" r="-1938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b="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8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blipFill>
                <a:blip r:embed="rId11"/>
                <a:stretch>
                  <a:fillRect l="-393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03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53" grpId="0" animBg="1"/>
      <p:bldP spid="54" grpId="0"/>
      <p:bldP spid="55" grpId="0" animBg="1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16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9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773742" y="3694047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8963" y="3687992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4908" y="414001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noProof="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756" y="413006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noProof="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blipFill>
                <a:blip r:embed="rId7"/>
                <a:stretch>
                  <a:fillRect l="-404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2372"/>
              </p:ext>
            </p:extLst>
          </p:nvPr>
        </p:nvGraphicFramePr>
        <p:xfrm>
          <a:off x="1282453" y="160979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87813" y="1320230"/>
            <a:ext cx="6786880" cy="1277927"/>
            <a:chOff x="711200" y="4236720"/>
            <a:chExt cx="6786880" cy="1277927"/>
          </a:xfrm>
        </p:grpSpPr>
        <p:sp>
          <p:nvSpPr>
            <p:cNvPr id="40" name="Rectangle 3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3074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46888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897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87522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9788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07171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GB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1157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GB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31388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GB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2978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GB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06267" y="5037127"/>
              <a:ext cx="560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GB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9505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GB" sz="2400" dirty="0"/>
            </a:p>
          </p:txBody>
        </p:sp>
      </p:grpSp>
      <p:sp>
        <p:nvSpPr>
          <p:cNvPr id="53" name="Arc 52"/>
          <p:cNvSpPr/>
          <p:nvPr/>
        </p:nvSpPr>
        <p:spPr>
          <a:xfrm>
            <a:off x="3157581" y="999376"/>
            <a:ext cx="3624577" cy="1476697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55618" y="460318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6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18" y="460318"/>
                <a:ext cx="788999" cy="584775"/>
              </a:xfrm>
              <a:prstGeom prst="rect">
                <a:avLst/>
              </a:prstGeom>
              <a:blipFill>
                <a:blip r:embed="rId9"/>
                <a:stretch>
                  <a:fillRect t="-12632" r="-1846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1308494" y="999377"/>
            <a:ext cx="1768258" cy="1476696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12329" y="460318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3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329" y="460318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 t="-12632" r="-1846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b="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7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blipFill>
                <a:blip r:embed="rId11"/>
                <a:stretch>
                  <a:fillRect l="-393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99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53" grpId="0" animBg="1"/>
      <p:bldP spid="54" grpId="0"/>
      <p:bldP spid="55" grpId="0" animBg="1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15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7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773742" y="3694047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8963" y="3687992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4908" y="414001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756" y="413006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blipFill>
                <a:blip r:embed="rId7"/>
                <a:stretch>
                  <a:fillRect l="-404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2372"/>
              </p:ext>
            </p:extLst>
          </p:nvPr>
        </p:nvGraphicFramePr>
        <p:xfrm>
          <a:off x="1282453" y="160979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87813" y="1320230"/>
            <a:ext cx="6786880" cy="1277927"/>
            <a:chOff x="711200" y="4236720"/>
            <a:chExt cx="6786880" cy="1277927"/>
          </a:xfrm>
        </p:grpSpPr>
        <p:sp>
          <p:nvSpPr>
            <p:cNvPr id="40" name="Rectangle 3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6106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60742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49021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9392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96822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97385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GB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12694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GB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34058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GB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3245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GB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31815" y="5037127"/>
              <a:ext cx="528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GB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795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GB" sz="2400" dirty="0"/>
            </a:p>
          </p:txBody>
        </p:sp>
      </p:grpSp>
      <p:sp>
        <p:nvSpPr>
          <p:cNvPr id="53" name="Arc 52"/>
          <p:cNvSpPr/>
          <p:nvPr/>
        </p:nvSpPr>
        <p:spPr>
          <a:xfrm>
            <a:off x="3155894" y="898772"/>
            <a:ext cx="3012049" cy="1654701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38734" y="358827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5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734" y="358827"/>
                <a:ext cx="788999" cy="584775"/>
              </a:xfrm>
              <a:prstGeom prst="rect">
                <a:avLst/>
              </a:prstGeom>
              <a:blipFill>
                <a:blip r:embed="rId9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1909206" y="943602"/>
            <a:ext cx="1182250" cy="1609871"/>
          </a:xfrm>
          <a:prstGeom prst="arc">
            <a:avLst>
              <a:gd name="adj1" fmla="val 10723193"/>
              <a:gd name="adj2" fmla="val 21585203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35413" y="392078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2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413" y="392078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b="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8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blipFill>
                <a:blip r:embed="rId11"/>
                <a:stretch>
                  <a:fillRect l="-393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4448" y="5262095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13202" y="539279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9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53" grpId="0" animBg="1"/>
      <p:bldP spid="54" grpId="0"/>
      <p:bldP spid="55" grpId="0" animBg="1"/>
      <p:bldP spid="56" grpId="0"/>
      <p:bldP spid="57" grpId="0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52</a:t>
                </a:r>
                <a:r>
                  <a:rPr kumimoji="0" lang="en-GB" sz="5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blipFill>
                <a:blip r:embed="rId5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4130819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01910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41985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4783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662000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333091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73166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55964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6307581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78672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18747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54239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347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20626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70035" y="2256680"/>
            <a:ext cx="9407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7578" y="4985801"/>
            <a:ext cx="8117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Which of the ways to partition 8 would be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 most useful for this calculation?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44537" y="2183213"/>
            <a:ext cx="2066046" cy="23109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2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84</a:t>
                </a:r>
                <a:r>
                  <a:rPr kumimoji="0" lang="en-GB" sz="5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blipFill>
                <a:blip r:embed="rId5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4130819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01910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41985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4783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662000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333091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73166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55964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6307581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78672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18747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54239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347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20626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70035" y="2256680"/>
            <a:ext cx="9407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7578" y="4985801"/>
            <a:ext cx="8117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Which of the ways to partition 8 would be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 most useful for this calculation?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40535" y="2183213"/>
            <a:ext cx="2066046" cy="23109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509251" y="1910427"/>
            <a:ext cx="924198" cy="2606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921305" y="1910427"/>
            <a:ext cx="924198" cy="2606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10" y="408168"/>
            <a:ext cx="714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difference between 25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8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3939187"/>
            <a:ext cx="438968" cy="504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3597667"/>
            <a:ext cx="438968" cy="50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3256149"/>
            <a:ext cx="438968" cy="50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2914631"/>
            <a:ext cx="438968" cy="50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3939187"/>
            <a:ext cx="438968" cy="50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3597667"/>
            <a:ext cx="438968" cy="504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3256149"/>
            <a:ext cx="438968" cy="50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2914631"/>
            <a:ext cx="438968" cy="504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26131" y="3917825"/>
            <a:ext cx="438968" cy="504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26131" y="3576305"/>
            <a:ext cx="438968" cy="504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26131" y="3234787"/>
            <a:ext cx="438968" cy="504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56005" y="3917825"/>
            <a:ext cx="438968" cy="504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56005" y="3576305"/>
            <a:ext cx="438968" cy="504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1109055" y="474550"/>
            <a:ext cx="924198" cy="260623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3654017" y="474551"/>
            <a:ext cx="924198" cy="26062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941426" y="1501287"/>
            <a:ext cx="438968" cy="504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55305" y="1501287"/>
            <a:ext cx="438968" cy="504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9184" y="1501287"/>
            <a:ext cx="438968" cy="50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13669" y="1501287"/>
            <a:ext cx="438968" cy="504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227547" y="1501287"/>
            <a:ext cx="438968" cy="504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510735" y="2044365"/>
            <a:ext cx="438968" cy="504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96868" y="2044365"/>
            <a:ext cx="438968" cy="504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9134" y="2044365"/>
            <a:ext cx="438968" cy="504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227533" y="2044365"/>
            <a:ext cx="438968" cy="504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941400" y="2044365"/>
            <a:ext cx="438968" cy="504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083001" y="2044365"/>
            <a:ext cx="438968" cy="504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55267" y="2044365"/>
            <a:ext cx="438968" cy="504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13669" y="2044365"/>
            <a:ext cx="438968" cy="504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97005" y="1492861"/>
            <a:ext cx="438968" cy="504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83138" y="1492861"/>
            <a:ext cx="438968" cy="504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355404" y="1492861"/>
            <a:ext cx="438968" cy="504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213803" y="1492861"/>
            <a:ext cx="438968" cy="504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927670" y="1492861"/>
            <a:ext cx="438968" cy="504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69271" y="1492861"/>
            <a:ext cx="438968" cy="504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641537" y="1492861"/>
            <a:ext cx="438968" cy="504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499939" y="1492861"/>
            <a:ext cx="438968" cy="504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96865" y="1498479"/>
            <a:ext cx="438968" cy="504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083001" y="1498479"/>
            <a:ext cx="438968" cy="504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62988" y="1440609"/>
            <a:ext cx="2389649" cy="10555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/>
          <p:cNvSpPr txBox="1"/>
          <p:nvPr/>
        </p:nvSpPr>
        <p:spPr>
          <a:xfrm>
            <a:off x="485871" y="5124452"/>
            <a:ext cx="714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difference between 25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8 is 17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9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23271" y="3493621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220482" y="1505478"/>
            <a:ext cx="924198" cy="2606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32536" y="1505478"/>
            <a:ext cx="924198" cy="2606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23271" y="3152101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4661" y="393461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61" y="393461"/>
                <a:ext cx="4922875" cy="923330"/>
              </a:xfrm>
              <a:prstGeom prst="rect">
                <a:avLst/>
              </a:prstGeom>
              <a:blipFill>
                <a:blip r:embed="rId7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997656" y="3505393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54646" y="39346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46" y="393461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3505393"/>
            <a:ext cx="438968" cy="50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3163873"/>
            <a:ext cx="438968" cy="50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2822355"/>
            <a:ext cx="438968" cy="50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2480837"/>
            <a:ext cx="438968" cy="50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2139319"/>
            <a:ext cx="438968" cy="50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3505393"/>
            <a:ext cx="438968" cy="50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3163873"/>
            <a:ext cx="438968" cy="504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2822355"/>
            <a:ext cx="438968" cy="504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2480837"/>
            <a:ext cx="438968" cy="504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2139319"/>
            <a:ext cx="438968" cy="50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5112636" y="356263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736033" y="3218953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710834" y="353929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311559" y="2167588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978484" y="2197326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303353" y="257385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3960035" y="254076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72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645288" y="55195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947623" y="3784957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44834" y="1796814"/>
            <a:ext cx="924198" cy="2606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956888" y="1796814"/>
            <a:ext cx="924198" cy="2606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947623" y="3443437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7369" y="379766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</a:t>
                </a:r>
                <a:r>
                  <a:rPr kumimoji="0" lang="en-GB" sz="5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369" y="379766"/>
                <a:ext cx="4922875" cy="923330"/>
              </a:xfrm>
              <a:prstGeom prst="rect">
                <a:avLst/>
              </a:prstGeom>
              <a:blipFill>
                <a:blip r:embed="rId7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22008" y="3796729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26622" y="379766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14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22" y="379766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3796729"/>
            <a:ext cx="438968" cy="50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3455209"/>
            <a:ext cx="438968" cy="50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3113691"/>
            <a:ext cx="438968" cy="50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2772173"/>
            <a:ext cx="438968" cy="50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2430655"/>
            <a:ext cx="438968" cy="50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3796729"/>
            <a:ext cx="438968" cy="50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3455209"/>
            <a:ext cx="438968" cy="504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3113691"/>
            <a:ext cx="438968" cy="504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2772173"/>
            <a:ext cx="438968" cy="504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2430655"/>
            <a:ext cx="438968" cy="50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5436988" y="3853973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060385" y="3510289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035186" y="3830633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635911" y="2458924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631332" y="281519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298592" y="283453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635911" y="317147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2444" y="409261"/>
            <a:ext cx="747045" cy="747045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flipH="1" flipV="1">
            <a:off x="4320608" y="3174428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4288014" y="249541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8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645288" y="541483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085242" y="2478357"/>
            <a:ext cx="550775" cy="1553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809855" y="2466781"/>
            <a:ext cx="550775" cy="15531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8074" y="428840"/>
            <a:ext cx="7967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Which of the calculations will need an exchange and which will not?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3290676"/>
            <a:ext cx="261603" cy="3003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3070179"/>
            <a:ext cx="261603" cy="3003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2863131"/>
            <a:ext cx="261603" cy="3003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2615742"/>
            <a:ext cx="261603" cy="3003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00981" y="3290676"/>
            <a:ext cx="261603" cy="3003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00981" y="3070179"/>
            <a:ext cx="261603" cy="3003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00981" y="2863131"/>
            <a:ext cx="261603" cy="300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17445" y="2871944"/>
                <a:ext cx="4922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45 </a:t>
                </a:r>
                <a14:m>
                  <m:oMath xmlns:m="http://schemas.openxmlformats.org/officeDocument/2006/math"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7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445" y="2871944"/>
                <a:ext cx="4922875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2444" y="5272148"/>
            <a:ext cx="747045" cy="747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-758678" y="1782047"/>
                <a:ext cx="4922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47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5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8678" y="1782047"/>
                <a:ext cx="4922875" cy="707886"/>
              </a:xfrm>
              <a:prstGeom prst="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880479" y="1750088"/>
                <a:ext cx="4922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sz="40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0 </a:t>
                </a:r>
                <a14:m>
                  <m:oMath xmlns:m="http://schemas.openxmlformats.org/officeDocument/2006/math"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6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479" y="1750088"/>
                <a:ext cx="4922875" cy="707886"/>
              </a:xfrm>
              <a:prstGeom prst="rect">
                <a:avLst/>
              </a:prstGeom>
              <a:blipFill>
                <a:blip r:embed="rId1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607816" y="2487457"/>
            <a:ext cx="550775" cy="15531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360629" y="2489933"/>
            <a:ext cx="550775" cy="15531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630589" y="3465601"/>
            <a:ext cx="550775" cy="155318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355202" y="3454025"/>
            <a:ext cx="550775" cy="155318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0924" y="4049321"/>
            <a:ext cx="261603" cy="3003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0924" y="3815377"/>
            <a:ext cx="261603" cy="3003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0924" y="3594882"/>
            <a:ext cx="261603" cy="30035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3222" y="4049321"/>
            <a:ext cx="261603" cy="30035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3222" y="3815377"/>
            <a:ext cx="261603" cy="30035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181363" y="3488753"/>
            <a:ext cx="550775" cy="155318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905976" y="3477177"/>
            <a:ext cx="550775" cy="155318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578014" y="2375896"/>
            <a:ext cx="550775" cy="155318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302627" y="2364320"/>
            <a:ext cx="550775" cy="155318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853401" y="2387472"/>
            <a:ext cx="550775" cy="1553185"/>
          </a:xfrm>
          <a:prstGeom prst="rect">
            <a:avLst/>
          </a:prstGeom>
        </p:spPr>
      </p:pic>
      <p:sp>
        <p:nvSpPr>
          <p:cNvPr id="87" name="Rounded Rectangle 86"/>
          <p:cNvSpPr/>
          <p:nvPr/>
        </p:nvSpPr>
        <p:spPr>
          <a:xfrm>
            <a:off x="2114954" y="2535898"/>
            <a:ext cx="591477" cy="7875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5340421"/>
            <a:ext cx="262800" cy="30173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5070321"/>
            <a:ext cx="262800" cy="30173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4800222"/>
            <a:ext cx="262800" cy="30173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4530123"/>
            <a:ext cx="262800" cy="30173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4260024"/>
            <a:ext cx="262800" cy="30173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5341739"/>
            <a:ext cx="262800" cy="30173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5071639"/>
            <a:ext cx="262800" cy="30173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4801540"/>
            <a:ext cx="262800" cy="30173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4531441"/>
            <a:ext cx="262800" cy="30173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4261342"/>
            <a:ext cx="262800" cy="30173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3583385"/>
            <a:ext cx="289493" cy="33238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3313285"/>
            <a:ext cx="289493" cy="33238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3043186"/>
            <a:ext cx="289493" cy="33238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2773087"/>
            <a:ext cx="289493" cy="33238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22773" y="2502339"/>
            <a:ext cx="289493" cy="33238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3584703"/>
            <a:ext cx="289493" cy="33238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3314603"/>
            <a:ext cx="289493" cy="33238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3044504"/>
            <a:ext cx="289493" cy="33238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2774405"/>
            <a:ext cx="289493" cy="33238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2504306"/>
            <a:ext cx="289493" cy="332380"/>
          </a:xfrm>
          <a:prstGeom prst="rect">
            <a:avLst/>
          </a:prstGeom>
        </p:spPr>
      </p:pic>
      <p:sp>
        <p:nvSpPr>
          <p:cNvPr id="118" name="Rounded Rectangle 117"/>
          <p:cNvSpPr/>
          <p:nvPr/>
        </p:nvSpPr>
        <p:spPr>
          <a:xfrm>
            <a:off x="7228319" y="2478357"/>
            <a:ext cx="512105" cy="8728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ounded Rectangle 118"/>
          <p:cNvSpPr/>
          <p:nvPr/>
        </p:nvSpPr>
        <p:spPr>
          <a:xfrm>
            <a:off x="4671931" y="3601655"/>
            <a:ext cx="591477" cy="9297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2261055" y="1790860"/>
                <a:ext cx="1429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42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055" y="1790860"/>
                <a:ext cx="1429779" cy="707886"/>
              </a:xfrm>
              <a:prstGeom prst="rect">
                <a:avLst/>
              </a:prstGeom>
              <a:blipFill>
                <a:blip r:embed="rId11"/>
                <a:stretch>
                  <a:fillRect t="-15517" r="-6410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481187" y="2884400"/>
                <a:ext cx="1429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38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187" y="2884400"/>
                <a:ext cx="1429779" cy="707886"/>
              </a:xfrm>
              <a:prstGeom prst="rect">
                <a:avLst/>
              </a:prstGeom>
              <a:blipFill>
                <a:blip r:embed="rId12"/>
                <a:stretch>
                  <a:fillRect t="-15517" r="-6383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900938" y="1754717"/>
                <a:ext cx="1429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24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38" y="1754717"/>
                <a:ext cx="1429779" cy="707886"/>
              </a:xfrm>
              <a:prstGeom prst="rect">
                <a:avLst/>
              </a:prstGeom>
              <a:blipFill>
                <a:blip r:embed="rId13"/>
                <a:stretch>
                  <a:fillRect t="-15517" r="-6383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64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9" grpId="0"/>
      <p:bldP spid="59" grpId="1"/>
      <p:bldP spid="60" grpId="0"/>
      <p:bldP spid="60" grpId="1"/>
      <p:bldP spid="87" grpId="0" animBg="1"/>
      <p:bldP spid="118" grpId="0" animBg="1"/>
      <p:bldP spid="119" grpId="0" animBg="1"/>
      <p:bldP spid="120" grpId="0"/>
      <p:bldP spid="121" grpId="0"/>
      <p:bldP spid="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subtractions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GB" sz="2800" baseline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15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 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16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 Complete the subtractions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10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7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	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Partition 6 in two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different ways.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24754"/>
              </a:xfrm>
              <a:prstGeom prst="rect">
                <a:avLst/>
              </a:prstGeom>
              <a:blipFill>
                <a:blip r:embed="rId4"/>
                <a:stretch>
                  <a:fillRect l="-1707" t="-1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060069" y="2914681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4700" y="2922678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1543" y="119960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0069" y="119960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85381" y="4022059"/>
            <a:ext cx="1824989" cy="1885797"/>
            <a:chOff x="268171" y="249049"/>
            <a:chExt cx="2498576" cy="2448272"/>
          </a:xfrm>
        </p:grpSpPr>
        <p:sp>
          <p:nvSpPr>
            <p:cNvPr id="9" name="Oval 8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>
              <a:stCxn id="9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453269" y="4087795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04442" y="4022059"/>
            <a:ext cx="1824989" cy="1885797"/>
            <a:chOff x="268171" y="249049"/>
            <a:chExt cx="2498576" cy="2448272"/>
          </a:xfrm>
        </p:grpSpPr>
        <p:sp>
          <p:nvSpPr>
            <p:cNvPr id="16" name="Oval 1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stCxn id="1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663041" y="4081832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subtractions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GB" sz="2800" baseline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15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 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16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 Complete the subtractions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		   10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7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	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Partition 6 in two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different ways.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24754"/>
              </a:xfrm>
              <a:prstGeom prst="rect">
                <a:avLst/>
              </a:prstGeom>
              <a:blipFill>
                <a:blip r:embed="rId5"/>
                <a:stretch>
                  <a:fillRect l="-1707" t="-1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04700" y="2922678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1543" y="119960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0069" y="119960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85381" y="4022059"/>
            <a:ext cx="1824989" cy="1885797"/>
            <a:chOff x="268171" y="249049"/>
            <a:chExt cx="2498576" cy="2448272"/>
          </a:xfrm>
        </p:grpSpPr>
        <p:sp>
          <p:nvSpPr>
            <p:cNvPr id="9" name="Oval 8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>
              <a:stCxn id="9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453269" y="4087795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04442" y="4022059"/>
            <a:ext cx="1824989" cy="1885797"/>
            <a:chOff x="268171" y="249049"/>
            <a:chExt cx="2498576" cy="2448272"/>
          </a:xfrm>
        </p:grpSpPr>
        <p:sp>
          <p:nvSpPr>
            <p:cNvPr id="16" name="Oval 1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stCxn id="1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663041" y="4081832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1689" y="1199606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3360" y="1205941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8436" y="2930320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8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0922" y="2919116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7637" y="5304205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96710" y="5301842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4705" y="5285909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445" y="5308623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7637" y="5304205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6710" y="5297673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34705" y="5292960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3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00445" y="5318975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60069" y="2914681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2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668" y="489527"/>
            <a:ext cx="81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number bonds to help us subtract!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1452110"/>
            <a:ext cx="3844718" cy="3848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876" y="1342271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671" y="3453247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4899" y="3468636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668" y="489527"/>
            <a:ext cx="81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number bonds to help us subtract!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1452110"/>
            <a:ext cx="3844718" cy="3848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876" y="1342271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7588" y="3502328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088" y="343893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7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3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668" y="489527"/>
            <a:ext cx="81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number bonds to help us subtract!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1452110"/>
            <a:ext cx="3844718" cy="3848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876" y="1342271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7588" y="3502328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noProof="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088" y="343893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noProof="0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3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GB" sz="1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blipFill>
                <a:blip r:embed="rId6"/>
                <a:stretch>
                  <a:fillRect l="-15594" t="-21104" b="-4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88736" y="2596340"/>
            <a:ext cx="1759527" cy="13320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453" y="2331365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5|5.8|3.7|8.3|5.6|3.6|0.9|2.2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6|0.8|15.7|0.7|0.5|1.9|1.3|2|1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.2|9|0.9|1|1|12.2|1|3.6|9.9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2|14|1.1|4.7|0.5|0.5|0.5|0.7|0.5|0.9|7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8.1|0.5|10.9|0.7|4.2|0.4|0.4|0.6|0.5|0.4|0.4|0.5|0.8|7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1.4|3.5|6.8|7.7|5.1|3.4|12.8|0.8|2.4|2.4|7.6|0.8|18.5|0.9|1.4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6|11.2|0.8|1.2|2.5|4.4|3.2|3.5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1|12.4|1|0.9|3.3|3.6|1|1.5|3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224B35-F963-4CF6-A01B-340696169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10950</TotalTime>
  <Words>795</Words>
  <Application>Microsoft Office PowerPoint</Application>
  <PresentationFormat>On-screen Show (4:3)</PresentationFormat>
  <Paragraphs>196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235</cp:revision>
  <dcterms:created xsi:type="dcterms:W3CDTF">2019-07-05T11:02:13Z</dcterms:created>
  <dcterms:modified xsi:type="dcterms:W3CDTF">2022-01-30T12:34:31Z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