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  <p:sldMasterId id="2147483677" r:id="rId5"/>
    <p:sldMasterId id="2147483679" r:id="rId6"/>
    <p:sldMasterId id="2147483681" r:id="rId7"/>
    <p:sldMasterId id="2147483683" r:id="rId8"/>
    <p:sldMasterId id="2147483685" r:id="rId9"/>
    <p:sldMasterId id="2147483688" r:id="rId10"/>
    <p:sldMasterId id="2147483671" r:id="rId11"/>
  </p:sldMasterIdLst>
  <p:notesMasterIdLst>
    <p:notesMasterId r:id="rId27"/>
  </p:notesMasterIdLst>
  <p:sldIdLst>
    <p:sldId id="296" r:id="rId12"/>
    <p:sldId id="297" r:id="rId13"/>
    <p:sldId id="366" r:id="rId14"/>
    <p:sldId id="393" r:id="rId15"/>
    <p:sldId id="298" r:id="rId16"/>
    <p:sldId id="396" r:id="rId17"/>
    <p:sldId id="405" r:id="rId18"/>
    <p:sldId id="406" r:id="rId19"/>
    <p:sldId id="407" r:id="rId20"/>
    <p:sldId id="408" r:id="rId21"/>
    <p:sldId id="410" r:id="rId22"/>
    <p:sldId id="409" r:id="rId23"/>
    <p:sldId id="403" r:id="rId24"/>
    <p:sldId id="404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5" userDrawn="1">
          <p15:clr>
            <a:srgbClr val="A4A3A4"/>
          </p15:clr>
        </p15:guide>
        <p15:guide id="2" pos="2608" userDrawn="1">
          <p15:clr>
            <a:srgbClr val="A4A3A4"/>
          </p15:clr>
        </p15:guide>
        <p15:guide id="3" pos="1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94D1"/>
    <a:srgbClr val="DFB470"/>
    <a:srgbClr val="804438"/>
    <a:srgbClr val="3B211D"/>
    <a:srgbClr val="693019"/>
    <a:srgbClr val="9C7762"/>
    <a:srgbClr val="755847"/>
    <a:srgbClr val="EEEFEF"/>
    <a:srgbClr val="F6F6F6"/>
    <a:srgbClr val="E8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3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268" y="48"/>
      </p:cViewPr>
      <p:guideLst>
        <p:guide orient="horz" pos="3725"/>
        <p:guide pos="2608"/>
        <p:guide pos="1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0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1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16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9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43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4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31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09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08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1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6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0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12.png"/><Relationship Id="rId21" Type="http://schemas.openxmlformats.org/officeDocument/2006/relationships/image" Target="../media/image66.png"/><Relationship Id="rId7" Type="http://schemas.openxmlformats.org/officeDocument/2006/relationships/image" Target="../media/image54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2.png"/><Relationship Id="rId20" Type="http://schemas.openxmlformats.org/officeDocument/2006/relationships/image" Target="../media/image65.png"/><Relationship Id="rId1" Type="http://schemas.openxmlformats.org/officeDocument/2006/relationships/tags" Target="../tags/tag6.xml"/><Relationship Id="rId11" Type="http://schemas.openxmlformats.org/officeDocument/2006/relationships/image" Target="../media/image330.png"/><Relationship Id="rId15" Type="http://schemas.openxmlformats.org/officeDocument/2006/relationships/image" Target="../media/image61.png"/><Relationship Id="rId23" Type="http://schemas.openxmlformats.org/officeDocument/2006/relationships/image" Target="../media/image68.png"/><Relationship Id="rId10" Type="http://schemas.openxmlformats.org/officeDocument/2006/relationships/image" Target="../media/image57.png"/><Relationship Id="rId19" Type="http://schemas.openxmlformats.org/officeDocument/2006/relationships/image" Target="../media/image13.png"/><Relationship Id="rId4" Type="http://schemas.microsoft.com/office/2007/relationships/hdphoto" Target="../media/hdphoto1.wdp"/><Relationship Id="rId9" Type="http://schemas.openxmlformats.org/officeDocument/2006/relationships/image" Target="../media/image56.png"/><Relationship Id="rId14" Type="http://schemas.openxmlformats.org/officeDocument/2006/relationships/image" Target="../media/image60.png"/><Relationship Id="rId22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78.png"/><Relationship Id="rId3" Type="http://schemas.openxmlformats.org/officeDocument/2006/relationships/image" Target="../media/image28.png"/><Relationship Id="rId21" Type="http://schemas.openxmlformats.org/officeDocument/2006/relationships/image" Target="../media/image39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7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png"/><Relationship Id="rId20" Type="http://schemas.openxmlformats.org/officeDocument/2006/relationships/image" Target="../media/image80.png"/><Relationship Id="rId1" Type="http://schemas.openxmlformats.org/officeDocument/2006/relationships/tags" Target="../tags/tag7.xml"/><Relationship Id="rId6" Type="http://schemas.openxmlformats.org/officeDocument/2006/relationships/image" Target="../media/image40.png"/><Relationship Id="rId11" Type="http://schemas.openxmlformats.org/officeDocument/2006/relationships/image" Target="../media/image74.png"/><Relationship Id="rId15" Type="http://schemas.microsoft.com/office/2007/relationships/hdphoto" Target="../media/hdphoto1.wdp"/><Relationship Id="rId10" Type="http://schemas.openxmlformats.org/officeDocument/2006/relationships/image" Target="../media/image73.png"/><Relationship Id="rId19" Type="http://schemas.openxmlformats.org/officeDocument/2006/relationships/image" Target="../media/image79.png"/><Relationship Id="rId9" Type="http://schemas.openxmlformats.org/officeDocument/2006/relationships/image" Target="../media/image72.png"/><Relationship Id="rId14" Type="http://schemas.openxmlformats.org/officeDocument/2006/relationships/image" Target="../media/image12.png"/><Relationship Id="rId22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7" Type="http://schemas.microsoft.com/office/2007/relationships/hdphoto" Target="../media/hdphoto1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4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png"/><Relationship Id="rId1" Type="http://schemas.openxmlformats.org/officeDocument/2006/relationships/tags" Target="../tags/tag3.xml"/><Relationship Id="rId11" Type="http://schemas.openxmlformats.org/officeDocument/2006/relationships/image" Target="../media/image18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1" Type="http://schemas.openxmlformats.org/officeDocument/2006/relationships/image" Target="../media/image30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microsoft.com/office/2007/relationships/hdphoto" Target="../media/hdphoto1.wdp"/><Relationship Id="rId9" Type="http://schemas.openxmlformats.org/officeDocument/2006/relationships/image" Target="../media/image13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38.png"/><Relationship Id="rId3" Type="http://schemas.openxmlformats.org/officeDocument/2006/relationships/image" Target="../media/image12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png"/><Relationship Id="rId1" Type="http://schemas.openxmlformats.org/officeDocument/2006/relationships/tags" Target="../tags/tag5.xml"/><Relationship Id="rId11" Type="http://schemas.openxmlformats.org/officeDocument/2006/relationships/image" Target="../media/image46.png"/><Relationship Id="rId15" Type="http://schemas.openxmlformats.org/officeDocument/2006/relationships/image" Target="../media/image35.png"/><Relationship Id="rId10" Type="http://schemas.openxmlformats.org/officeDocument/2006/relationships/image" Target="../media/image45.png"/><Relationship Id="rId4" Type="http://schemas.microsoft.com/office/2007/relationships/hdphoto" Target="../media/hdphoto1.wdp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7507" y="1556245"/>
            <a:ext cx="6626926" cy="40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18977" y="752748"/>
            <a:ext cx="1058060" cy="237606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427756" y="1544460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976907" y="1544460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40852" y="1544460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090003" y="1544460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73708" y="752748"/>
            <a:ext cx="1058060" cy="237606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082487" y="1544460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631638" y="1544460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201933" y="1544460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44734" y="1544460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067756" y="1989258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616907" y="198925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187202" y="198925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30003" y="198925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525072" y="1989258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525072" y="1544460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760927" y="762949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27" y="762949"/>
                <a:ext cx="64199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940734" y="762949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734" y="762949"/>
                <a:ext cx="4561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445987" y="76257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359019" y="76257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86191" y="76257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760927" y="1401510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27" y="1401510"/>
                <a:ext cx="64199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940734" y="1401510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734" y="1401510"/>
                <a:ext cx="45616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5445987" y="139470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359019" y="139470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286191" y="139470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841293" y="2020778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93" y="2020778"/>
                <a:ext cx="64199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63527" y="2030424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527" y="2030424"/>
                <a:ext cx="45616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5445987" y="202683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359019" y="202683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286191" y="202683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831656" y="2659339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656" y="2659339"/>
                <a:ext cx="64199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55041" y="2668985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041" y="2668985"/>
                <a:ext cx="45616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5445987" y="265896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59019" y="265896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86191" y="2658960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77775" y="785121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99593" y="785121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46533" y="785121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77775" y="1401248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99593" y="1401248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246533" y="1401248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10812" y="2039837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99593" y="2039837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13496" y="2039837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10812" y="2684334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99593" y="2684334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13496" y="2684334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760927" y="3329210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27" y="3329210"/>
                <a:ext cx="64199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940734" y="3329210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734" y="3329210"/>
                <a:ext cx="45616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5445987" y="332883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359019" y="332883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7286191" y="332883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760927" y="3967771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27" y="3967771"/>
                <a:ext cx="64199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940734" y="3967771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734" y="3967771"/>
                <a:ext cx="456164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5445987" y="396096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359019" y="396096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286191" y="396096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841293" y="4587039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93" y="4587039"/>
                <a:ext cx="64199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63527" y="4596685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527" y="4596685"/>
                <a:ext cx="456164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5445987" y="459309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359019" y="459309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286191" y="459309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831656" y="5225600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656" y="5225600"/>
                <a:ext cx="64199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55041" y="5235246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041" y="5235246"/>
                <a:ext cx="456164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5445987" y="522522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6359019" y="522522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7286191" y="5225221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407363" y="3322400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05717" y="3322400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16172" y="3322400"/>
            <a:ext cx="575338" cy="52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407363" y="3967509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24227" y="3967509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09537" y="3957984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05192" y="4618086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24227" y="4607286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69150" y="4606187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25583" y="5250595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19691" y="5219548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84570" y="5219548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623187" y="4171836"/>
            <a:ext cx="702352" cy="702352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990495" y="4352915"/>
            <a:ext cx="3130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796874" y="1072338"/>
                <a:ext cx="5712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whole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874" y="1072338"/>
                <a:ext cx="5712722" cy="523220"/>
              </a:xfrm>
              <a:prstGeom prst="rect">
                <a:avLst/>
              </a:prstGeom>
              <a:blipFill>
                <a:blip r:embed="rId20"/>
                <a:stretch>
                  <a:fillRect l="-2241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842953" y="2342696"/>
                <a:ext cx="5712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hole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953" y="2342696"/>
                <a:ext cx="5712722" cy="523220"/>
              </a:xfrm>
              <a:prstGeom prst="rect">
                <a:avLst/>
              </a:prstGeom>
              <a:blipFill>
                <a:blip r:embed="rId21"/>
                <a:stretch>
                  <a:fillRect l="-2134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850715" y="3645592"/>
                <a:ext cx="5712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whole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15" y="3645592"/>
                <a:ext cx="5712722" cy="523220"/>
              </a:xfrm>
              <a:prstGeom prst="rect">
                <a:avLst/>
              </a:prstGeom>
              <a:blipFill>
                <a:blip r:embed="rId22"/>
                <a:stretch>
                  <a:fillRect l="-2241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901867" y="4905265"/>
                <a:ext cx="5712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whole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867" y="4905265"/>
                <a:ext cx="5712722" cy="523220"/>
              </a:xfrm>
              <a:prstGeom prst="rect">
                <a:avLst/>
              </a:prstGeom>
              <a:blipFill>
                <a:blip r:embed="rId23"/>
                <a:stretch>
                  <a:fillRect l="-2241"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9755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0" grpId="0"/>
      <p:bldP spid="51" grpId="0"/>
      <p:bldP spid="52" grpId="0" animBg="1"/>
      <p:bldP spid="53" grpId="0" animBg="1"/>
      <p:bldP spid="54" grpId="0" animBg="1"/>
      <p:bldP spid="55" grpId="0"/>
      <p:bldP spid="56" grpId="0"/>
      <p:bldP spid="57" grpId="0" animBg="1"/>
      <p:bldP spid="58" grpId="0" animBg="1"/>
      <p:bldP spid="59" grpId="0" animBg="1"/>
      <p:bldP spid="60" grpId="0"/>
      <p:bldP spid="61" grpId="0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3" grpId="1"/>
      <p:bldP spid="84" grpId="0"/>
      <p:bldP spid="85" grpId="0"/>
      <p:bldP spid="86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2095" y="843043"/>
            <a:ext cx="2504753" cy="17533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432371" y="1762448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371" y="1762448"/>
                <a:ext cx="64199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612178" y="1762448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178" y="1762448"/>
                <a:ext cx="4561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082256" y="1762069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30463" y="1762069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959666" y="1762069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503100" y="2728523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100" y="2728523"/>
                <a:ext cx="64199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526485" y="2738169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485" y="2738169"/>
                <a:ext cx="45616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082256" y="2728144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041614" y="2728144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959666" y="2728144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126860" y="1784620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71037" y="1784620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917977" y="1784620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048803" y="2753518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82188" y="2753518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007242" y="2753518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442114" y="3710675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114" y="3710675"/>
                <a:ext cx="64199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621921" y="3710675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921" y="3710675"/>
                <a:ext cx="45616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5082256" y="3703865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040206" y="3703865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959666" y="3703865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489587" y="4672318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87" y="4672318"/>
                <a:ext cx="64199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511821" y="4681964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21" y="4681964"/>
                <a:ext cx="45616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5082256" y="4678370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040766" y="4678370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959666" y="4678370"/>
            <a:ext cx="52322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88550" y="3710413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005414" y="3710413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048803" y="3700888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20392" y="4703365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018451" y="4692565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115709" y="4691466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58615" y="2319772"/>
            <a:ext cx="1058060" cy="2376064"/>
          </a:xfrm>
          <a:prstGeom prst="rect">
            <a:avLst/>
          </a:prstGeom>
        </p:spPr>
      </p:pic>
      <p:sp>
        <p:nvSpPr>
          <p:cNvPr id="75" name="Oval 74"/>
          <p:cNvSpPr/>
          <p:nvPr/>
        </p:nvSpPr>
        <p:spPr>
          <a:xfrm>
            <a:off x="3367394" y="3111484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916545" y="3111484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2486840" y="3111484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2029641" y="3111484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472109" y="3556282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2014910" y="3556282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809979" y="3111484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2924559" y="3556282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373893" y="3556282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53572" y="661964"/>
            <a:ext cx="702352" cy="70235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5620880" y="843043"/>
            <a:ext cx="3130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209184" y="4189493"/>
                <a:ext cx="5712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whole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184" y="4189493"/>
                <a:ext cx="5712722" cy="523220"/>
              </a:xfrm>
              <a:prstGeom prst="rect">
                <a:avLst/>
              </a:prstGeom>
              <a:blipFill>
                <a:blip r:embed="rId17"/>
                <a:stretch>
                  <a:fillRect l="-2134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151635" y="4995237"/>
                <a:ext cx="57127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hole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part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35" y="4995237"/>
                <a:ext cx="5712722" cy="523220"/>
              </a:xfrm>
              <a:prstGeom prst="rect">
                <a:avLst/>
              </a:prstGeom>
              <a:blipFill>
                <a:blip r:embed="rId18"/>
                <a:stretch>
                  <a:fillRect l="-2241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124242" y="4603761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42" y="4603761"/>
                <a:ext cx="641994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2025732" y="4603761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732" y="4603761"/>
                <a:ext cx="456164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91564" y="4603761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663823" y="4603761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endParaRPr lang="en-GB" sz="2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853985" y="4603761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6980974" y="2388638"/>
            <a:ext cx="501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046426" y="3368495"/>
            <a:ext cx="501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103564" y="4336425"/>
            <a:ext cx="501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972703" y="5326015"/>
            <a:ext cx="501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046426" y="2388638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092835" y="2388638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959666" y="3368495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108483" y="3368495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982649" y="4336425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047718" y="4336425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055902" y="5326015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114751" y="5326015"/>
            <a:ext cx="50191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10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06" y="1721361"/>
            <a:ext cx="610875" cy="56532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586" y="2710517"/>
            <a:ext cx="536513" cy="536513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88" y="3679834"/>
            <a:ext cx="610875" cy="565327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709" y="4703365"/>
            <a:ext cx="536513" cy="5365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651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32" grpId="0"/>
      <p:bldP spid="33" grpId="0"/>
      <p:bldP spid="34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 animBg="1"/>
      <p:bldP spid="48" grpId="0" animBg="1"/>
      <p:bldP spid="49" grpId="0" animBg="1"/>
      <p:bldP spid="58" grpId="0"/>
      <p:bldP spid="59" grpId="0"/>
      <p:bldP spid="60" grpId="0"/>
      <p:bldP spid="61" grpId="0"/>
      <p:bldP spid="62" grpId="0"/>
      <p:bldP spid="63" grpId="0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5" grpId="0"/>
      <p:bldP spid="85" grpId="1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02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flipH="1" flipV="1">
            <a:off x="5451769" y="2601389"/>
            <a:ext cx="1731415" cy="103681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500231" y="1561186"/>
            <a:ext cx="1695107" cy="104020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131427" y="1017341"/>
                <a:ext cx="457395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:r>
                  <a:rPr lang="en-GB" sz="4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13</a:t>
                </a:r>
              </a:p>
              <a:p>
                <a:pPr algn="ctr"/>
                <a:r>
                  <a:rPr lang="en-GB" sz="4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:r>
                  <a:rPr lang="en-GB" sz="4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13</a:t>
                </a:r>
              </a:p>
              <a:p>
                <a:pPr algn="ctr"/>
                <a:r>
                  <a:rPr lang="en-GB" sz="4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:r>
                  <a:rPr lang="en-GB" sz="4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:r>
                  <a:rPr lang="en-GB" sz="4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</a:p>
              <a:p>
                <a:pPr algn="ctr"/>
                <a:r>
                  <a:rPr lang="en-GB" sz="4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:r>
                  <a:rPr lang="en-GB" sz="4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800" dirty="0">
                    <a:latin typeface="Comic Sans MS" panose="030F0702030302020204" pitchFamily="66" charset="0"/>
                  </a:rPr>
                  <a:t> </a:t>
                </a:r>
                <a:r>
                  <a:rPr lang="en-GB" sz="4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endParaRPr lang="en-GB" sz="4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7" y="1017341"/>
                <a:ext cx="4573954" cy="3046988"/>
              </a:xfrm>
              <a:prstGeom prst="rect">
                <a:avLst/>
              </a:prstGeom>
              <a:blipFill>
                <a:blip r:embed="rId5"/>
                <a:stretch>
                  <a:fillRect t="-4600" b="-9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 rot="16200000">
            <a:off x="4992231" y="2093390"/>
            <a:ext cx="1016000" cy="101600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16200000">
            <a:off x="6687338" y="3130207"/>
            <a:ext cx="1016000" cy="101600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 rot="16200000">
            <a:off x="6687338" y="1053188"/>
            <a:ext cx="1016000" cy="101600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006885" y="2139724"/>
            <a:ext cx="986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13</a:t>
            </a:r>
            <a:endParaRPr lang="en-GB" sz="5400" dirty="0"/>
          </a:p>
        </p:txBody>
      </p:sp>
      <p:sp>
        <p:nvSpPr>
          <p:cNvPr id="29" name="Rectangle 28"/>
          <p:cNvSpPr/>
          <p:nvPr/>
        </p:nvSpPr>
        <p:spPr>
          <a:xfrm>
            <a:off x="6716646" y="1075585"/>
            <a:ext cx="986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01992" y="3144364"/>
            <a:ext cx="986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endParaRPr lang="en-GB" sz="6000" dirty="0">
              <a:solidFill>
                <a:srgbClr val="FFC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4136" y="3615121"/>
            <a:ext cx="1058060" cy="2376064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4686011" y="4406833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5162" y="4406833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18867" y="3615121"/>
            <a:ext cx="1058060" cy="2376064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3227646" y="4406833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776797" y="4406833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347092" y="4406833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889893" y="4406833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212915" y="4851631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2762066" y="4851631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2332361" y="485163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875162" y="485163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670231" y="4851631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3670231" y="4406833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128519" y="4409487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745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8" grpId="0" animBg="1"/>
      <p:bldP spid="23" grpId="0" animBg="1"/>
      <p:bldP spid="24" grpId="0" animBg="1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155950" y="3098448"/>
            <a:ext cx="1310404" cy="576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07977" y="3098448"/>
            <a:ext cx="2709850" cy="576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399" y="478759"/>
            <a:ext cx="1056951" cy="10569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6367" y="740878"/>
            <a:ext cx="245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Have a </a:t>
            </a:r>
            <a:r>
              <a:rPr lang="en-GB" sz="2800" dirty="0" smtClean="0">
                <a:latin typeface="Comic Sans MS" panose="030F0702030302020204" pitchFamily="66" charset="0"/>
              </a:rPr>
              <a:t>think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92231" y="1828101"/>
            <a:ext cx="2711107" cy="3093019"/>
            <a:chOff x="4992231" y="1828101"/>
            <a:chExt cx="2711107" cy="3093019"/>
          </a:xfrm>
        </p:grpSpPr>
        <p:cxnSp>
          <p:nvCxnSpPr>
            <p:cNvPr id="33" name="Straight Connector 32"/>
            <p:cNvCxnSpPr/>
            <p:nvPr/>
          </p:nvCxnSpPr>
          <p:spPr>
            <a:xfrm flipH="1" flipV="1">
              <a:off x="5451769" y="3376302"/>
              <a:ext cx="1731415" cy="1036816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500231" y="2336099"/>
              <a:ext cx="1695107" cy="1040203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rot="16200000">
              <a:off x="4992231" y="2868303"/>
              <a:ext cx="1016000" cy="1016000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 rot="16200000">
              <a:off x="6687338" y="3905120"/>
              <a:ext cx="1016000" cy="1016000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 rot="16200000">
              <a:off x="6687338" y="1828101"/>
              <a:ext cx="1016000" cy="1016000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009384" y="3103210"/>
            <a:ext cx="98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13</a:t>
            </a:r>
            <a:endParaRPr lang="en-GB" sz="3200" dirty="0"/>
          </a:p>
        </p:txBody>
      </p:sp>
      <p:sp>
        <p:nvSpPr>
          <p:cNvPr id="29" name="Rectangle 28"/>
          <p:cNvSpPr/>
          <p:nvPr/>
        </p:nvSpPr>
        <p:spPr>
          <a:xfrm>
            <a:off x="6716646" y="2043712"/>
            <a:ext cx="98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21025" y="4120731"/>
            <a:ext cx="98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endParaRPr lang="en-GB" sz="32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977" y="2526292"/>
            <a:ext cx="3960000" cy="576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011547" y="3103210"/>
            <a:ext cx="98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13</a:t>
            </a:r>
            <a:endParaRPr lang="en-GB" sz="3200" dirty="0"/>
          </a:p>
        </p:txBody>
      </p:sp>
      <p:sp>
        <p:nvSpPr>
          <p:cNvPr id="26" name="Rectangle 25"/>
          <p:cNvSpPr/>
          <p:nvPr/>
        </p:nvSpPr>
        <p:spPr>
          <a:xfrm>
            <a:off x="6721025" y="2043712"/>
            <a:ext cx="98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21025" y="4120588"/>
            <a:ext cx="98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  <a:endParaRPr lang="en-GB" sz="3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5827" y="4033113"/>
                <a:ext cx="22098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13</a:t>
                </a:r>
              </a:p>
              <a:p>
                <a:pPr algn="ctr"/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13</a:t>
                </a: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27" y="4033113"/>
                <a:ext cx="2209800" cy="1815882"/>
              </a:xfrm>
              <a:prstGeom prst="rect">
                <a:avLst/>
              </a:prstGeom>
              <a:blipFill>
                <a:blip r:embed="rId6"/>
                <a:stretch>
                  <a:fillRect t="-3704" b="-8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079750" y="4033113"/>
                <a:ext cx="22098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</a:t>
                </a:r>
                <a:endParaRPr lang="en-GB" sz="28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latin typeface="Comic Sans MS" panose="030F0702030302020204" pitchFamily="66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750" y="4033113"/>
                <a:ext cx="2209800" cy="1815882"/>
              </a:xfrm>
              <a:prstGeom prst="rect">
                <a:avLst/>
              </a:prstGeom>
              <a:blipFill>
                <a:blip r:embed="rId7"/>
                <a:stretch>
                  <a:fillRect t="-3704" b="-8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0943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-0.32986 -0.0854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3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-0.58351 0.15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36806 -0.1511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3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1" grpId="0" animBg="1"/>
      <p:bldP spid="3" grpId="0"/>
      <p:bldP spid="7" grpId="0" animBg="1"/>
      <p:bldP spid="25" grpId="0"/>
      <p:bldP spid="26" grpId="0"/>
      <p:bldP spid="27" grpId="0"/>
      <p:bldP spid="4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08" y="2618509"/>
            <a:ext cx="1565979" cy="14579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451" y="2618509"/>
            <a:ext cx="1565979" cy="145798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594" y="2618509"/>
            <a:ext cx="1565979" cy="14579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08" y="1008609"/>
            <a:ext cx="1565979" cy="14579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789" y="4376462"/>
            <a:ext cx="1621614" cy="150977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17" y="4376462"/>
            <a:ext cx="1621614" cy="150977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5" y="4376462"/>
            <a:ext cx="1621614" cy="150977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167" y="4376462"/>
            <a:ext cx="1621614" cy="150977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94" y="4376462"/>
            <a:ext cx="1621614" cy="15097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13458" y="1377503"/>
            <a:ext cx="20533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3)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6210" y="500559"/>
            <a:ext cx="4087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represented here?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07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05144" y="1377503"/>
            <a:ext cx="72831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1)					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 smtClean="0">
                <a:latin typeface="Comic Sans MS" panose="030F0702030302020204" pitchFamily="66" charset="0"/>
              </a:rPr>
              <a:t>	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2)													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15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3)														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15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08" y="2618509"/>
            <a:ext cx="1565979" cy="14579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451" y="2618509"/>
            <a:ext cx="1565979" cy="145798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594" y="2618509"/>
            <a:ext cx="1565979" cy="14579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08" y="1008609"/>
            <a:ext cx="1565979" cy="14579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789" y="4376462"/>
            <a:ext cx="1621614" cy="150977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17" y="4376462"/>
            <a:ext cx="1621614" cy="150977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175" y="4376462"/>
            <a:ext cx="1621614" cy="150977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167" y="4376462"/>
            <a:ext cx="1621614" cy="150977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94" y="4376462"/>
            <a:ext cx="1621614" cy="150977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096210" y="500559"/>
            <a:ext cx="4087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represented here?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5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572636" y="578424"/>
            <a:ext cx="5712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is being represented here?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3606" y="1230967"/>
            <a:ext cx="1058060" cy="2376064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1852385" y="2022679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401536" y="2022679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71831" y="2022679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14632" y="2022679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57100" y="2467477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99901" y="2467477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294970" y="2022679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85887" y="1919063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7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336736" y="1906449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6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36" y="1906449"/>
                <a:ext cx="2275202" cy="523220"/>
              </a:xfrm>
              <a:prstGeom prst="rect">
                <a:avLst/>
              </a:prstGeom>
              <a:blipFill>
                <a:blip r:embed="rId7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072176" y="1918741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1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176" y="1918741"/>
                <a:ext cx="2275202" cy="523220"/>
              </a:xfrm>
              <a:prstGeom prst="rect">
                <a:avLst/>
              </a:prstGeom>
              <a:blipFill>
                <a:blip r:embed="rId8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85887" y="2406447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7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336736" y="2393833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1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36" y="2393833"/>
                <a:ext cx="2275202" cy="523220"/>
              </a:xfrm>
              <a:prstGeom prst="rect">
                <a:avLst/>
              </a:prstGeom>
              <a:blipFill>
                <a:blip r:embed="rId9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072176" y="2386760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6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176" y="2386760"/>
                <a:ext cx="2275202" cy="523220"/>
              </a:xfrm>
              <a:prstGeom prst="rect">
                <a:avLst/>
              </a:prstGeom>
              <a:blipFill>
                <a:blip r:embed="rId10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885887" y="2406447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698525" y="2406447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4431054" y="2406447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885887" y="2909980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698525" y="2909980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4431054" y="2909980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854210" y="2184193"/>
                <a:ext cx="22487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8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10" y="2184193"/>
                <a:ext cx="2248705" cy="523220"/>
              </a:xfrm>
              <a:prstGeom prst="rect">
                <a:avLst/>
              </a:prstGeom>
              <a:blipFill>
                <a:blip r:embed="rId11"/>
                <a:stretch>
                  <a:fillRect l="-5420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extBox 15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249506" y="2184193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437050" y="2184193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7060167" y="2184193"/>
                <a:ext cx="3510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167" y="2184193"/>
                <a:ext cx="351006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TextBox 15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85887" y="3449859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220385" y="3429850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1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385" y="3429850"/>
                <a:ext cx="2275202" cy="523220"/>
              </a:xfrm>
              <a:prstGeom prst="rect">
                <a:avLst/>
              </a:prstGeom>
              <a:blipFill>
                <a:blip r:embed="rId13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970852" y="3449537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7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852" y="3449537"/>
                <a:ext cx="2275202" cy="523220"/>
              </a:xfrm>
              <a:prstGeom prst="rect">
                <a:avLst/>
              </a:prstGeom>
              <a:blipFill>
                <a:blip r:embed="rId14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Straight Connector 160"/>
          <p:cNvCxnSpPr/>
          <p:nvPr/>
        </p:nvCxnSpPr>
        <p:spPr>
          <a:xfrm>
            <a:off x="4382050" y="3954837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2885887" y="3953070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573137" y="3954837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00930" y="3761661"/>
                <a:ext cx="22487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whole</a:t>
                </a:r>
                <a:endParaRPr lang="en-GB" sz="28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930" y="3761661"/>
                <a:ext cx="2248705" cy="523220"/>
              </a:xfrm>
              <a:prstGeom prst="rect">
                <a:avLst/>
              </a:prstGeom>
              <a:blipFill>
                <a:blip r:embed="rId1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TextBox 16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872458" y="3761661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11874" y="3761661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part</a:t>
            </a:r>
            <a:endParaRPr lang="en-GB" sz="2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659055" y="3761661"/>
                <a:ext cx="3510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055" y="3761661"/>
                <a:ext cx="351006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TextBox 17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94463" y="4016520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228961" y="3996511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6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961" y="3996511"/>
                <a:ext cx="2275202" cy="523220"/>
              </a:xfrm>
              <a:prstGeom prst="rect">
                <a:avLst/>
              </a:prstGeom>
              <a:blipFill>
                <a:blip r:embed="rId17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979428" y="4016198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7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428" y="4016198"/>
                <a:ext cx="2275202" cy="523220"/>
              </a:xfrm>
              <a:prstGeom prst="rect">
                <a:avLst/>
              </a:prstGeom>
              <a:blipFill>
                <a:blip r:embed="rId18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7" name="Straight Connector 196"/>
          <p:cNvCxnSpPr/>
          <p:nvPr/>
        </p:nvCxnSpPr>
        <p:spPr>
          <a:xfrm>
            <a:off x="4390626" y="4521498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2894463" y="4519731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581713" y="4521498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534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03438 0.03773 C 0.04167 0.0463 0.05243 0.05093 0.06372 0.05093 C 0.07657 0.05093 0.08681 0.0463 0.0941 0.03773 L 0.12865 -3.7037E-7 " pathEditMode="relative" rAng="0" ptsTypes="AAAAA">
                                      <p:cBhvr>
                                        <p:cTn id="12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254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023 L -0.0342 0.03866 C -0.04131 0.04722 -0.05225 0.05208 -0.06354 0.05208 C -0.07638 0.05208 -0.0868 0.04722 -0.09392 0.03866 L -0.12847 0.00023 " pathEditMode="relative" rAng="0" ptsTypes="AAAAA">
                                      <p:cBhvr>
                                        <p:cTn id="131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03437 0.03773 C 0.04166 0.04629 0.05243 0.05092 0.06371 0.05092 C 0.07656 0.05092 0.0868 0.04629 0.09409 0.03773 L 0.12864 1.85185E-6 " pathEditMode="relative" rAng="0" ptsTypes="AAAAA">
                                      <p:cBhvr>
                                        <p:cTn id="177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254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-0.0342 0.03866 C -0.04132 0.04722 -0.05226 0.05208 -0.06354 0.05208 C -0.07639 0.05208 -0.08681 0.04722 -0.09392 0.03866 L -0.12847 0.00023 " pathEditMode="relative" rAng="0" ptsTypes="AAAAA">
                                      <p:cBhvr>
                                        <p:cTn id="179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8" grpId="0" animBg="1"/>
      <p:bldP spid="28" grpId="1" animBg="1"/>
      <p:bldP spid="28" grpId="2" animBg="1"/>
      <p:bldP spid="29" grpId="0" animBg="1"/>
      <p:bldP spid="29" grpId="1" animBg="1"/>
      <p:bldP spid="31" grpId="0" animBg="1"/>
      <p:bldP spid="31" grpId="1" animBg="1"/>
      <p:bldP spid="32" grpId="0"/>
      <p:bldP spid="98" grpId="0"/>
      <p:bldP spid="114" grpId="0"/>
      <p:bldP spid="122" grpId="0"/>
      <p:bldP spid="123" grpId="0"/>
      <p:bldP spid="146" grpId="0"/>
      <p:bldP spid="154" grpId="0"/>
      <p:bldP spid="155" grpId="0"/>
      <p:bldP spid="155" grpId="1"/>
      <p:bldP spid="156" grpId="0"/>
      <p:bldP spid="156" grpId="1"/>
      <p:bldP spid="157" grpId="0"/>
      <p:bldP spid="158" grpId="0"/>
      <p:bldP spid="159" grpId="0"/>
      <p:bldP spid="160" grpId="0"/>
      <p:bldP spid="164" grpId="0"/>
      <p:bldP spid="165" grpId="0"/>
      <p:bldP spid="165" grpId="1"/>
      <p:bldP spid="166" grpId="0"/>
      <p:bldP spid="166" grpId="1"/>
      <p:bldP spid="167" grpId="0"/>
      <p:bldP spid="176" grpId="0"/>
      <p:bldP spid="177" grpId="0"/>
      <p:bldP spid="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46166" y="2443886"/>
            <a:ext cx="1058060" cy="2376064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554945" y="3235598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104096" y="3235598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668041" y="3235598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217192" y="3235598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00897" y="2443886"/>
            <a:ext cx="1058060" cy="2376064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2209676" y="323559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758827" y="323559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329122" y="323559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871923" y="323559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194945" y="3680396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744096" y="3680396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314391" y="3680396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857192" y="3680396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652261" y="3680396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652261" y="3235598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88116" y="2454087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116" y="2454087"/>
                <a:ext cx="64199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067923" y="2454087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923" y="2454087"/>
                <a:ext cx="4561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8" name="Picture 7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2693" y="1274502"/>
            <a:ext cx="702352" cy="702352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5720001" y="1455581"/>
            <a:ext cx="3130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73176" y="245370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6486208" y="245370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7413380" y="245370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888116" y="3092648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116" y="3092648"/>
                <a:ext cx="64199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067923" y="3092648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923" y="3092648"/>
                <a:ext cx="45616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5573176" y="308583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6486208" y="308583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7413380" y="308583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968482" y="3711916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482" y="3711916"/>
                <a:ext cx="64199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990716" y="3721562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716" y="3721562"/>
                <a:ext cx="45616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89"/>
          <p:cNvSpPr/>
          <p:nvPr/>
        </p:nvSpPr>
        <p:spPr>
          <a:xfrm>
            <a:off x="5573176" y="371796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6486208" y="371796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7413380" y="371796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958845" y="4350477"/>
                <a:ext cx="641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845" y="4350477"/>
                <a:ext cx="64199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6982230" y="4360123"/>
                <a:ext cx="45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230" y="4360123"/>
                <a:ext cx="45616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5573176" y="435009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6486208" y="435009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7413380" y="4350098"/>
            <a:ext cx="52322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604964" y="2476259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26782" y="2476259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73722" y="2476259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604964" y="3092386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26782" y="3092386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73722" y="3092386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538001" y="3730975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26782" y="3730975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440685" y="3730975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538001" y="4375472"/>
            <a:ext cx="5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26782" y="4375472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440685" y="4375472"/>
            <a:ext cx="45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572636" y="578424"/>
            <a:ext cx="5712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is being represented here?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105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64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572636" y="578424"/>
            <a:ext cx="5712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is being represented here?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52201" y="640459"/>
            <a:ext cx="1058060" cy="2376064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1860980" y="143217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10131" y="143217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980426" y="143217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23227" y="143217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65695" y="1876969"/>
            <a:ext cx="330472" cy="3332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8496" y="1876969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303565" y="1432171"/>
            <a:ext cx="330472" cy="3332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94482" y="1328555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345331" y="1315941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31" y="1315941"/>
                <a:ext cx="2275202" cy="523220"/>
              </a:xfrm>
              <a:prstGeom prst="rect">
                <a:avLst/>
              </a:prstGeom>
              <a:blipFill>
                <a:blip r:embed="rId7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080771" y="1328233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6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771" y="1328233"/>
                <a:ext cx="2275202" cy="523220"/>
              </a:xfrm>
              <a:prstGeom prst="rect">
                <a:avLst/>
              </a:prstGeom>
              <a:blipFill>
                <a:blip r:embed="rId8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94482" y="1815939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345331" y="1803325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6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31" y="1803325"/>
                <a:ext cx="2275202" cy="523220"/>
              </a:xfrm>
              <a:prstGeom prst="rect">
                <a:avLst/>
              </a:prstGeom>
              <a:blipFill>
                <a:blip r:embed="rId9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080771" y="1796252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771" y="1796252"/>
                <a:ext cx="2275202" cy="523220"/>
              </a:xfrm>
              <a:prstGeom prst="rect">
                <a:avLst/>
              </a:prstGeom>
              <a:blipFill>
                <a:blip r:embed="rId10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894482" y="1815939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07120" y="1815939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4439649" y="1815939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894482" y="2319472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707120" y="2319472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4439649" y="2319472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4862805" y="1593685"/>
                <a:ext cx="22487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whole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805" y="1593685"/>
                <a:ext cx="2248705" cy="523220"/>
              </a:xfrm>
              <a:prstGeom prst="rect">
                <a:avLst/>
              </a:prstGeom>
              <a:blipFill>
                <a:blip r:embed="rId11"/>
                <a:stretch>
                  <a:fillRect l="-5691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extBox 15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258101" y="1593685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445645" y="1593685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7068762" y="1593685"/>
                <a:ext cx="3510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762" y="1593685"/>
                <a:ext cx="351006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TextBox 15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94482" y="3070447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228980" y="3050438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7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980" y="3050438"/>
                <a:ext cx="2275202" cy="523220"/>
              </a:xfrm>
              <a:prstGeom prst="rect">
                <a:avLst/>
              </a:prstGeom>
              <a:blipFill>
                <a:blip r:embed="rId1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979447" y="3070125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447" y="3070125"/>
                <a:ext cx="2275202" cy="523220"/>
              </a:xfrm>
              <a:prstGeom prst="rect">
                <a:avLst/>
              </a:prstGeom>
              <a:blipFill>
                <a:blip r:embed="rId14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Straight Connector 160"/>
          <p:cNvCxnSpPr/>
          <p:nvPr/>
        </p:nvCxnSpPr>
        <p:spPr>
          <a:xfrm>
            <a:off x="4346041" y="3575425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2894482" y="3573658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581732" y="3575425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5678279" y="3394917"/>
                <a:ext cx="22487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whole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279" y="3394917"/>
                <a:ext cx="2248705" cy="523220"/>
              </a:xfrm>
              <a:prstGeom prst="rect">
                <a:avLst/>
              </a:prstGeom>
              <a:blipFill>
                <a:blip r:embed="rId15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TextBox 16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901315" y="3394917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96339" y="3394917"/>
            <a:ext cx="120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7045333" y="3394917"/>
                <a:ext cx="3510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33" y="3394917"/>
                <a:ext cx="351006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TextBox 17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912332" y="3649776"/>
            <a:ext cx="227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246830" y="3629767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7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830" y="3629767"/>
                <a:ext cx="2275202" cy="523220"/>
              </a:xfrm>
              <a:prstGeom prst="rect">
                <a:avLst/>
              </a:prstGeom>
              <a:blipFill>
                <a:blip r:embed="rId17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/>
              <p:nvPr/>
            </p:nvSpPr>
            <p:spPr>
              <a:xfrm>
                <a:off x="3997297" y="3649454"/>
                <a:ext cx="22752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6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B44E6B0A-5D66-794E-AC76-3F54A0119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97" y="3649454"/>
                <a:ext cx="2275202" cy="523220"/>
              </a:xfrm>
              <a:prstGeom prst="rect">
                <a:avLst/>
              </a:prstGeom>
              <a:blipFill>
                <a:blip r:embed="rId18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7" name="Straight Connector 196"/>
          <p:cNvCxnSpPr/>
          <p:nvPr/>
        </p:nvCxnSpPr>
        <p:spPr>
          <a:xfrm>
            <a:off x="4375042" y="4154754"/>
            <a:ext cx="3736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2912332" y="4152987"/>
            <a:ext cx="3736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599582" y="4154754"/>
            <a:ext cx="3736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145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03438 0.03773 C 0.04167 0.0463 0.05243 0.05093 0.06372 0.05093 C 0.07657 0.05093 0.08681 0.0463 0.0941 0.03773 L 0.12865 -3.7037E-7 " pathEditMode="relative" rAng="0" ptsTypes="AAAAA">
                                      <p:cBhvr>
                                        <p:cTn id="14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254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023 L -0.0342 0.03866 C -0.04131 0.04722 -0.05225 0.05208 -0.06354 0.05208 C -0.07638 0.05208 -0.0868 0.04722 -0.09392 0.03866 L -0.12847 0.00023 " pathEditMode="relative" rAng="0" ptsTypes="AAAAA">
                                      <p:cBhvr>
                                        <p:cTn id="142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07083 0.03773 C 0.08576 0.0463 0.10798 0.05093 0.13125 0.05093 C 0.15764 0.05093 0.17882 0.0463 0.19375 0.03773 L 0.2651 -1.85185E-6 " pathEditMode="relative" rAng="0" ptsTypes="AAAAA">
                                      <p:cBhvr>
                                        <p:cTn id="188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7" y="2546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-1.85185E-6 L -0.07517 0.03843 C -0.0901 0.04699 -0.11302 0.05209 -0.1368 0.05209 C -0.16371 0.05209 -0.18559 0.04699 -0.20052 0.03843 L -0.27291 -1.85185E-6 " pathEditMode="relative" rAng="0" ptsTypes="AAAAA">
                                      <p:cBhvr>
                                        <p:cTn id="19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8" grpId="2" animBg="1"/>
      <p:bldP spid="28" grpId="3" animBg="1"/>
      <p:bldP spid="29" grpId="0" animBg="1"/>
      <p:bldP spid="29" grpId="1" animBg="1"/>
      <p:bldP spid="29" grpId="2" animBg="1"/>
      <p:bldP spid="31" grpId="0" animBg="1"/>
      <p:bldP spid="31" grpId="1" animBg="1"/>
      <p:bldP spid="31" grpId="2" animBg="1"/>
      <p:bldP spid="32" grpId="0"/>
      <p:bldP spid="98" grpId="0"/>
      <p:bldP spid="114" grpId="0"/>
      <p:bldP spid="122" grpId="0"/>
      <p:bldP spid="123" grpId="0"/>
      <p:bldP spid="146" grpId="0"/>
      <p:bldP spid="154" grpId="0"/>
      <p:bldP spid="155" grpId="0"/>
      <p:bldP spid="155" grpId="1"/>
      <p:bldP spid="156" grpId="0"/>
      <p:bldP spid="156" grpId="1"/>
      <p:bldP spid="157" grpId="0"/>
      <p:bldP spid="158" grpId="0"/>
      <p:bldP spid="159" grpId="0"/>
      <p:bldP spid="160" grpId="0"/>
      <p:bldP spid="164" grpId="0"/>
      <p:bldP spid="165" grpId="1"/>
      <p:bldP spid="165" grpId="2"/>
      <p:bldP spid="166" grpId="1"/>
      <p:bldP spid="166" grpId="2"/>
      <p:bldP spid="167" grpId="0"/>
      <p:bldP spid="176" grpId="0"/>
      <p:bldP spid="177" grpId="0"/>
      <p:bldP spid="19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2|0.7|0.7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9|5.2|1.7|1.5|0.9|1.7|3.9|0.7|2.4|0.6|1.8|2.4|0.8|1.6|1.1|0.6|0.9|1.8|3.8|8.5|5.9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6.9|2.8|5.3|4.9|3.3|3.9|1.7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.8|3|3.3|1.5|2.5|4.4|2.5|3.1|2.9|10.7|1.5|1.5|1.4|0.9|0.6|1.3|2|7.6|3.8|11.8|2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8.1|0.8|3|0.6|5.4|6.1|7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|10.7|0.6|10.2|1.6|1.1|1|1.7|1.7|2|3.5|1.4|11.1|15.6|6.2|4.7|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8.1|13.3|8.2|4.5|8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.7|2.7|17.5|18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CFAA56-25FA-41E2-994C-90645794C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8845</TotalTime>
  <Words>363</Words>
  <Application>Microsoft Office PowerPoint</Application>
  <PresentationFormat>On-screen Show (4:3)</PresentationFormat>
  <Paragraphs>182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1_Your turn activity lesson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questions 2 and 3 on the worksheet</vt:lpstr>
      <vt:lpstr>PowerPoint Presentation</vt:lpstr>
      <vt:lpstr>PowerPoint Presentation</vt:lpstr>
      <vt:lpstr>Have a go at questions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420</cp:revision>
  <dcterms:created xsi:type="dcterms:W3CDTF">2019-07-05T11:02:13Z</dcterms:created>
  <dcterms:modified xsi:type="dcterms:W3CDTF">2020-11-13T12:15:16Z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