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slideLayouts/slideLayout9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4"/>
    <p:sldMasterId id="2147483671" r:id="rId5"/>
    <p:sldMasterId id="2147483673" r:id="rId6"/>
    <p:sldMasterId id="2147483675" r:id="rId7"/>
    <p:sldMasterId id="2147483677" r:id="rId8"/>
    <p:sldMasterId id="2147483679" r:id="rId9"/>
    <p:sldMasterId id="2147483682" r:id="rId10"/>
  </p:sldMasterIdLst>
  <p:notesMasterIdLst>
    <p:notesMasterId r:id="rId24"/>
  </p:notesMasterIdLst>
  <p:sldIdLst>
    <p:sldId id="296" r:id="rId11"/>
    <p:sldId id="297" r:id="rId12"/>
    <p:sldId id="298" r:id="rId13"/>
    <p:sldId id="303" r:id="rId14"/>
    <p:sldId id="299" r:id="rId15"/>
    <p:sldId id="300" r:id="rId16"/>
    <p:sldId id="306" r:id="rId17"/>
    <p:sldId id="312" r:id="rId18"/>
    <p:sldId id="309" r:id="rId19"/>
    <p:sldId id="311" r:id="rId20"/>
    <p:sldId id="301" r:id="rId21"/>
    <p:sldId id="308" r:id="rId22"/>
    <p:sldId id="310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>
      <p:ext uri="{19B8F6BF-5375-455C-9EA6-DF929625EA0E}">
        <p15:presenceInfo xmlns:p15="http://schemas.microsoft.com/office/powerpoint/2012/main" userId="Sam Shutkev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B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6" autoAdjust="0"/>
    <p:restoredTop sz="94694"/>
  </p:normalViewPr>
  <p:slideViewPr>
    <p:cSldViewPr snapToGrid="0" snapToObjects="1">
      <p:cViewPr varScale="1">
        <p:scale>
          <a:sx n="70" d="100"/>
          <a:sy n="70" d="100"/>
        </p:scale>
        <p:origin x="132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1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theme" Target="theme/theme1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9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D1BE4B4D-D867-492E-97B2-A4C94167F287}" type="datetimeFigureOut">
              <a:rPr lang="en-GB" smtClean="0"/>
              <a:pPr/>
              <a:t>04/09/2020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9A63A521-224D-4C95-824A-3CEFF92EB90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KG Primary Penmanship" panose="02000506000000020003" pitchFamily="2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88181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45335E50-1930-44E5-9B14-893AFBD95C69}" type="datetimeFigureOut">
              <a:rPr lang="en-GB" smtClean="0"/>
              <a:pPr/>
              <a:t>04/09/2020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108BBDC2-4ED5-4A8D-A28C-1B3F6D2413F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12708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08542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10901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97375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6388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0455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+mn-lt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9477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0594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81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84" r:id="rId2"/>
  </p:sldLayoutIdLst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02C252DA-A0E8-6A49-900E-07188D62BB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520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06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sign with white text&#10;&#10;Description automatically generated">
            <a:extLst>
              <a:ext uri="{FF2B5EF4-FFF2-40B4-BE49-F238E27FC236}">
                <a16:creationId xmlns:a16="http://schemas.microsoft.com/office/drawing/2014/main" id="{E7898E14-59E6-7D4D-8006-F74307CCB9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657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55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4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42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7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12" Type="http://schemas.openxmlformats.org/officeDocument/2006/relationships/image" Target="../media/image19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Relationship Id="rId6" Type="http://schemas.openxmlformats.org/officeDocument/2006/relationships/image" Target="../media/image14.png"/><Relationship Id="rId11" Type="http://schemas.openxmlformats.org/officeDocument/2006/relationships/image" Target="../media/image9.png"/><Relationship Id="rId5" Type="http://schemas.openxmlformats.org/officeDocument/2006/relationships/image" Target="../media/image13.png"/><Relationship Id="rId10" Type="http://schemas.openxmlformats.org/officeDocument/2006/relationships/image" Target="../media/image18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9.png"/><Relationship Id="rId3" Type="http://schemas.openxmlformats.org/officeDocument/2006/relationships/image" Target="../media/image20.png"/><Relationship Id="rId7" Type="http://schemas.openxmlformats.org/officeDocument/2006/relationships/image" Target="../media/image9.png"/><Relationship Id="rId12" Type="http://schemas.openxmlformats.org/officeDocument/2006/relationships/image" Target="../media/image18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Relationship Id="rId6" Type="http://schemas.openxmlformats.org/officeDocument/2006/relationships/image" Target="../media/image14.png"/><Relationship Id="rId11" Type="http://schemas.openxmlformats.org/officeDocument/2006/relationships/image" Target="../media/image17.png"/><Relationship Id="rId5" Type="http://schemas.openxmlformats.org/officeDocument/2006/relationships/image" Target="../media/image13.png"/><Relationship Id="rId10" Type="http://schemas.openxmlformats.org/officeDocument/2006/relationships/image" Target="../media/image16.png"/><Relationship Id="rId4" Type="http://schemas.openxmlformats.org/officeDocument/2006/relationships/image" Target="../media/image11.png"/><Relationship Id="rId9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532810"/>
            <a:ext cx="6072142" cy="1792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6398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32034" y="569225"/>
            <a:ext cx="747045" cy="74704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494553" y="711914"/>
            <a:ext cx="2335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Have a think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231671"/>
              </p:ext>
            </p:extLst>
          </p:nvPr>
        </p:nvGraphicFramePr>
        <p:xfrm>
          <a:off x="959274" y="2046375"/>
          <a:ext cx="6949440" cy="7714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94944">
                  <a:extLst>
                    <a:ext uri="{9D8B030D-6E8A-4147-A177-3AD203B41FA5}">
                      <a16:colId xmlns:a16="http://schemas.microsoft.com/office/drawing/2014/main" val="158159094"/>
                    </a:ext>
                  </a:extLst>
                </a:gridCol>
                <a:gridCol w="694944">
                  <a:extLst>
                    <a:ext uri="{9D8B030D-6E8A-4147-A177-3AD203B41FA5}">
                      <a16:colId xmlns:a16="http://schemas.microsoft.com/office/drawing/2014/main" val="3110088367"/>
                    </a:ext>
                  </a:extLst>
                </a:gridCol>
                <a:gridCol w="694944">
                  <a:extLst>
                    <a:ext uri="{9D8B030D-6E8A-4147-A177-3AD203B41FA5}">
                      <a16:colId xmlns:a16="http://schemas.microsoft.com/office/drawing/2014/main" val="1611876754"/>
                    </a:ext>
                  </a:extLst>
                </a:gridCol>
                <a:gridCol w="694944">
                  <a:extLst>
                    <a:ext uri="{9D8B030D-6E8A-4147-A177-3AD203B41FA5}">
                      <a16:colId xmlns:a16="http://schemas.microsoft.com/office/drawing/2014/main" val="115614646"/>
                    </a:ext>
                  </a:extLst>
                </a:gridCol>
                <a:gridCol w="694944">
                  <a:extLst>
                    <a:ext uri="{9D8B030D-6E8A-4147-A177-3AD203B41FA5}">
                      <a16:colId xmlns:a16="http://schemas.microsoft.com/office/drawing/2014/main" val="1741552398"/>
                    </a:ext>
                  </a:extLst>
                </a:gridCol>
                <a:gridCol w="694944">
                  <a:extLst>
                    <a:ext uri="{9D8B030D-6E8A-4147-A177-3AD203B41FA5}">
                      <a16:colId xmlns:a16="http://schemas.microsoft.com/office/drawing/2014/main" val="2851271185"/>
                    </a:ext>
                  </a:extLst>
                </a:gridCol>
                <a:gridCol w="694944">
                  <a:extLst>
                    <a:ext uri="{9D8B030D-6E8A-4147-A177-3AD203B41FA5}">
                      <a16:colId xmlns:a16="http://schemas.microsoft.com/office/drawing/2014/main" val="340256961"/>
                    </a:ext>
                  </a:extLst>
                </a:gridCol>
                <a:gridCol w="694944">
                  <a:extLst>
                    <a:ext uri="{9D8B030D-6E8A-4147-A177-3AD203B41FA5}">
                      <a16:colId xmlns:a16="http://schemas.microsoft.com/office/drawing/2014/main" val="2620462398"/>
                    </a:ext>
                  </a:extLst>
                </a:gridCol>
                <a:gridCol w="694944">
                  <a:extLst>
                    <a:ext uri="{9D8B030D-6E8A-4147-A177-3AD203B41FA5}">
                      <a16:colId xmlns:a16="http://schemas.microsoft.com/office/drawing/2014/main" val="2073638296"/>
                    </a:ext>
                  </a:extLst>
                </a:gridCol>
                <a:gridCol w="694944">
                  <a:extLst>
                    <a:ext uri="{9D8B030D-6E8A-4147-A177-3AD203B41FA5}">
                      <a16:colId xmlns:a16="http://schemas.microsoft.com/office/drawing/2014/main" val="521371195"/>
                    </a:ext>
                  </a:extLst>
                </a:gridCol>
              </a:tblGrid>
              <a:tr h="771434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anose="030F0702030302020204" pitchFamily="66" charset="0"/>
                        </a:rPr>
                        <a:t>one</a:t>
                      </a:r>
                      <a:endParaRPr lang="en-GB" sz="1800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four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five</a:t>
                      </a:r>
                      <a:endParaRPr lang="en-GB" sz="18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six</a:t>
                      </a:r>
                      <a:endParaRPr lang="en-GB" sz="18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eight</a:t>
                      </a:r>
                      <a:endParaRPr lang="en-GB" sz="18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nine</a:t>
                      </a:r>
                      <a:endParaRPr lang="en-GB" sz="18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ten</a:t>
                      </a:r>
                      <a:endParaRPr lang="en-GB" sz="18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613234523"/>
                  </a:ext>
                </a:extLst>
              </a:tr>
            </a:tbl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1292054" y="1359344"/>
            <a:ext cx="61264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C</a:t>
            </a:r>
            <a:r>
              <a:rPr lang="en-GB" sz="2800" dirty="0" smtClean="0">
                <a:latin typeface="Comic Sans MS" panose="030F0702030302020204" pitchFamily="66" charset="0"/>
              </a:rPr>
              <a:t>ount backwards on a number track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367028" y="5168675"/>
            <a:ext cx="61264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What numbers are missing?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444414" y="3001988"/>
            <a:ext cx="12892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one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379285" y="3625423"/>
            <a:ext cx="12892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two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318719" y="3245814"/>
            <a:ext cx="12892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three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942178" y="3507424"/>
            <a:ext cx="12892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four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310464" y="4070265"/>
            <a:ext cx="12892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five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149586" y="3256456"/>
            <a:ext cx="12892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six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418089" y="4181779"/>
            <a:ext cx="12892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seven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748642" y="3108238"/>
            <a:ext cx="12892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eight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932367" y="3834640"/>
            <a:ext cx="12892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nine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896695" y="4422988"/>
            <a:ext cx="12892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ten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5324318" y="4206832"/>
            <a:ext cx="1229437" cy="545057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2" name="Oval 31"/>
          <p:cNvSpPr/>
          <p:nvPr/>
        </p:nvSpPr>
        <p:spPr>
          <a:xfrm>
            <a:off x="6254088" y="3249310"/>
            <a:ext cx="1229437" cy="545057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3" name="Oval 32"/>
          <p:cNvSpPr/>
          <p:nvPr/>
        </p:nvSpPr>
        <p:spPr>
          <a:xfrm>
            <a:off x="2148012" y="3659868"/>
            <a:ext cx="1229437" cy="545057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aphicFrame>
        <p:nvGraphicFramePr>
          <p:cNvPr id="34" name="Table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4628401"/>
              </p:ext>
            </p:extLst>
          </p:nvPr>
        </p:nvGraphicFramePr>
        <p:xfrm>
          <a:off x="959274" y="2046375"/>
          <a:ext cx="6949440" cy="7714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94944">
                  <a:extLst>
                    <a:ext uri="{9D8B030D-6E8A-4147-A177-3AD203B41FA5}">
                      <a16:colId xmlns:a16="http://schemas.microsoft.com/office/drawing/2014/main" val="158159094"/>
                    </a:ext>
                  </a:extLst>
                </a:gridCol>
                <a:gridCol w="694944">
                  <a:extLst>
                    <a:ext uri="{9D8B030D-6E8A-4147-A177-3AD203B41FA5}">
                      <a16:colId xmlns:a16="http://schemas.microsoft.com/office/drawing/2014/main" val="3110088367"/>
                    </a:ext>
                  </a:extLst>
                </a:gridCol>
                <a:gridCol w="694944">
                  <a:extLst>
                    <a:ext uri="{9D8B030D-6E8A-4147-A177-3AD203B41FA5}">
                      <a16:colId xmlns:a16="http://schemas.microsoft.com/office/drawing/2014/main" val="1611876754"/>
                    </a:ext>
                  </a:extLst>
                </a:gridCol>
                <a:gridCol w="694944">
                  <a:extLst>
                    <a:ext uri="{9D8B030D-6E8A-4147-A177-3AD203B41FA5}">
                      <a16:colId xmlns:a16="http://schemas.microsoft.com/office/drawing/2014/main" val="115614646"/>
                    </a:ext>
                  </a:extLst>
                </a:gridCol>
                <a:gridCol w="694944">
                  <a:extLst>
                    <a:ext uri="{9D8B030D-6E8A-4147-A177-3AD203B41FA5}">
                      <a16:colId xmlns:a16="http://schemas.microsoft.com/office/drawing/2014/main" val="1741552398"/>
                    </a:ext>
                  </a:extLst>
                </a:gridCol>
                <a:gridCol w="694944">
                  <a:extLst>
                    <a:ext uri="{9D8B030D-6E8A-4147-A177-3AD203B41FA5}">
                      <a16:colId xmlns:a16="http://schemas.microsoft.com/office/drawing/2014/main" val="2851271185"/>
                    </a:ext>
                  </a:extLst>
                </a:gridCol>
                <a:gridCol w="694944">
                  <a:extLst>
                    <a:ext uri="{9D8B030D-6E8A-4147-A177-3AD203B41FA5}">
                      <a16:colId xmlns:a16="http://schemas.microsoft.com/office/drawing/2014/main" val="340256961"/>
                    </a:ext>
                  </a:extLst>
                </a:gridCol>
                <a:gridCol w="694944">
                  <a:extLst>
                    <a:ext uri="{9D8B030D-6E8A-4147-A177-3AD203B41FA5}">
                      <a16:colId xmlns:a16="http://schemas.microsoft.com/office/drawing/2014/main" val="2620462398"/>
                    </a:ext>
                  </a:extLst>
                </a:gridCol>
                <a:gridCol w="694944">
                  <a:extLst>
                    <a:ext uri="{9D8B030D-6E8A-4147-A177-3AD203B41FA5}">
                      <a16:colId xmlns:a16="http://schemas.microsoft.com/office/drawing/2014/main" val="2073638296"/>
                    </a:ext>
                  </a:extLst>
                </a:gridCol>
                <a:gridCol w="694944">
                  <a:extLst>
                    <a:ext uri="{9D8B030D-6E8A-4147-A177-3AD203B41FA5}">
                      <a16:colId xmlns:a16="http://schemas.microsoft.com/office/drawing/2014/main" val="521371195"/>
                    </a:ext>
                  </a:extLst>
                </a:gridCol>
              </a:tblGrid>
              <a:tr h="771434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anose="030F0702030302020204" pitchFamily="66" charset="0"/>
                        </a:rPr>
                        <a:t>one</a:t>
                      </a:r>
                      <a:endParaRPr lang="en-GB" sz="1800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four</a:t>
                      </a:r>
                      <a:endParaRPr lang="en-GB" sz="18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five</a:t>
                      </a:r>
                      <a:endParaRPr lang="en-GB" sz="18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six</a:t>
                      </a:r>
                      <a:endParaRPr lang="en-GB" sz="18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solidFill>
                            <a:schemeClr val="accent1"/>
                          </a:solidFill>
                          <a:latin typeface="Comic Sans MS" panose="030F0702030302020204" pitchFamily="66" charset="0"/>
                        </a:rPr>
                        <a:t>seven</a:t>
                      </a:r>
                      <a:endParaRPr lang="en-GB" sz="1800" dirty="0">
                        <a:solidFill>
                          <a:schemeClr val="accent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eight</a:t>
                      </a:r>
                      <a:endParaRPr lang="en-GB" sz="18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nine</a:t>
                      </a:r>
                      <a:endParaRPr lang="en-GB" sz="18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ten</a:t>
                      </a:r>
                      <a:endParaRPr lang="en-GB" sz="18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613234523"/>
                  </a:ext>
                </a:extLst>
              </a:tr>
            </a:tbl>
          </a:graphicData>
        </a:graphic>
      </p:graphicFrame>
      <p:graphicFrame>
        <p:nvGraphicFramePr>
          <p:cNvPr id="35" name="Table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0420795"/>
              </p:ext>
            </p:extLst>
          </p:nvPr>
        </p:nvGraphicFramePr>
        <p:xfrm>
          <a:off x="959274" y="2046375"/>
          <a:ext cx="6949440" cy="7714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94944">
                  <a:extLst>
                    <a:ext uri="{9D8B030D-6E8A-4147-A177-3AD203B41FA5}">
                      <a16:colId xmlns:a16="http://schemas.microsoft.com/office/drawing/2014/main" val="158159094"/>
                    </a:ext>
                  </a:extLst>
                </a:gridCol>
                <a:gridCol w="694944">
                  <a:extLst>
                    <a:ext uri="{9D8B030D-6E8A-4147-A177-3AD203B41FA5}">
                      <a16:colId xmlns:a16="http://schemas.microsoft.com/office/drawing/2014/main" val="3110088367"/>
                    </a:ext>
                  </a:extLst>
                </a:gridCol>
                <a:gridCol w="694944">
                  <a:extLst>
                    <a:ext uri="{9D8B030D-6E8A-4147-A177-3AD203B41FA5}">
                      <a16:colId xmlns:a16="http://schemas.microsoft.com/office/drawing/2014/main" val="1611876754"/>
                    </a:ext>
                  </a:extLst>
                </a:gridCol>
                <a:gridCol w="694944">
                  <a:extLst>
                    <a:ext uri="{9D8B030D-6E8A-4147-A177-3AD203B41FA5}">
                      <a16:colId xmlns:a16="http://schemas.microsoft.com/office/drawing/2014/main" val="115614646"/>
                    </a:ext>
                  </a:extLst>
                </a:gridCol>
                <a:gridCol w="694944">
                  <a:extLst>
                    <a:ext uri="{9D8B030D-6E8A-4147-A177-3AD203B41FA5}">
                      <a16:colId xmlns:a16="http://schemas.microsoft.com/office/drawing/2014/main" val="1741552398"/>
                    </a:ext>
                  </a:extLst>
                </a:gridCol>
                <a:gridCol w="694944">
                  <a:extLst>
                    <a:ext uri="{9D8B030D-6E8A-4147-A177-3AD203B41FA5}">
                      <a16:colId xmlns:a16="http://schemas.microsoft.com/office/drawing/2014/main" val="2851271185"/>
                    </a:ext>
                  </a:extLst>
                </a:gridCol>
                <a:gridCol w="694944">
                  <a:extLst>
                    <a:ext uri="{9D8B030D-6E8A-4147-A177-3AD203B41FA5}">
                      <a16:colId xmlns:a16="http://schemas.microsoft.com/office/drawing/2014/main" val="340256961"/>
                    </a:ext>
                  </a:extLst>
                </a:gridCol>
                <a:gridCol w="694944">
                  <a:extLst>
                    <a:ext uri="{9D8B030D-6E8A-4147-A177-3AD203B41FA5}">
                      <a16:colId xmlns:a16="http://schemas.microsoft.com/office/drawing/2014/main" val="2620462398"/>
                    </a:ext>
                  </a:extLst>
                </a:gridCol>
                <a:gridCol w="694944">
                  <a:extLst>
                    <a:ext uri="{9D8B030D-6E8A-4147-A177-3AD203B41FA5}">
                      <a16:colId xmlns:a16="http://schemas.microsoft.com/office/drawing/2014/main" val="2073638296"/>
                    </a:ext>
                  </a:extLst>
                </a:gridCol>
                <a:gridCol w="694944">
                  <a:extLst>
                    <a:ext uri="{9D8B030D-6E8A-4147-A177-3AD203B41FA5}">
                      <a16:colId xmlns:a16="http://schemas.microsoft.com/office/drawing/2014/main" val="521371195"/>
                    </a:ext>
                  </a:extLst>
                </a:gridCol>
              </a:tblGrid>
              <a:tr h="771434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anose="030F0702030302020204" pitchFamily="66" charset="0"/>
                        </a:rPr>
                        <a:t>one</a:t>
                      </a:r>
                      <a:endParaRPr lang="en-GB" sz="1800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solidFill>
                            <a:schemeClr val="accent1"/>
                          </a:solidFill>
                          <a:latin typeface="Comic Sans MS" panose="030F0702030302020204" pitchFamily="66" charset="0"/>
                        </a:rPr>
                        <a:t>three</a:t>
                      </a:r>
                      <a:endParaRPr lang="en-GB" sz="1800" dirty="0">
                        <a:solidFill>
                          <a:schemeClr val="accent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four</a:t>
                      </a:r>
                      <a:endParaRPr lang="en-GB" sz="18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five</a:t>
                      </a:r>
                      <a:endParaRPr lang="en-GB" sz="18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six</a:t>
                      </a:r>
                      <a:endParaRPr lang="en-GB" sz="18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solidFill>
                            <a:schemeClr val="accent1"/>
                          </a:solidFill>
                          <a:latin typeface="Comic Sans MS" panose="030F0702030302020204" pitchFamily="66" charset="0"/>
                        </a:rPr>
                        <a:t>seven</a:t>
                      </a:r>
                      <a:endParaRPr lang="en-GB" sz="1800" dirty="0">
                        <a:solidFill>
                          <a:schemeClr val="accent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eight</a:t>
                      </a:r>
                      <a:endParaRPr lang="en-GB" sz="18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nine</a:t>
                      </a:r>
                      <a:endParaRPr lang="en-GB" sz="18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ten</a:t>
                      </a:r>
                      <a:endParaRPr lang="en-GB" sz="18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613234523"/>
                  </a:ext>
                </a:extLst>
              </a:tr>
            </a:tbl>
          </a:graphicData>
        </a:graphic>
      </p:graphicFrame>
      <p:graphicFrame>
        <p:nvGraphicFramePr>
          <p:cNvPr id="36" name="Table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1983187"/>
              </p:ext>
            </p:extLst>
          </p:nvPr>
        </p:nvGraphicFramePr>
        <p:xfrm>
          <a:off x="959274" y="2046375"/>
          <a:ext cx="6949440" cy="7714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94944">
                  <a:extLst>
                    <a:ext uri="{9D8B030D-6E8A-4147-A177-3AD203B41FA5}">
                      <a16:colId xmlns:a16="http://schemas.microsoft.com/office/drawing/2014/main" val="158159094"/>
                    </a:ext>
                  </a:extLst>
                </a:gridCol>
                <a:gridCol w="694944">
                  <a:extLst>
                    <a:ext uri="{9D8B030D-6E8A-4147-A177-3AD203B41FA5}">
                      <a16:colId xmlns:a16="http://schemas.microsoft.com/office/drawing/2014/main" val="3110088367"/>
                    </a:ext>
                  </a:extLst>
                </a:gridCol>
                <a:gridCol w="694944">
                  <a:extLst>
                    <a:ext uri="{9D8B030D-6E8A-4147-A177-3AD203B41FA5}">
                      <a16:colId xmlns:a16="http://schemas.microsoft.com/office/drawing/2014/main" val="1611876754"/>
                    </a:ext>
                  </a:extLst>
                </a:gridCol>
                <a:gridCol w="694944">
                  <a:extLst>
                    <a:ext uri="{9D8B030D-6E8A-4147-A177-3AD203B41FA5}">
                      <a16:colId xmlns:a16="http://schemas.microsoft.com/office/drawing/2014/main" val="115614646"/>
                    </a:ext>
                  </a:extLst>
                </a:gridCol>
                <a:gridCol w="694944">
                  <a:extLst>
                    <a:ext uri="{9D8B030D-6E8A-4147-A177-3AD203B41FA5}">
                      <a16:colId xmlns:a16="http://schemas.microsoft.com/office/drawing/2014/main" val="1741552398"/>
                    </a:ext>
                  </a:extLst>
                </a:gridCol>
                <a:gridCol w="694944">
                  <a:extLst>
                    <a:ext uri="{9D8B030D-6E8A-4147-A177-3AD203B41FA5}">
                      <a16:colId xmlns:a16="http://schemas.microsoft.com/office/drawing/2014/main" val="2851271185"/>
                    </a:ext>
                  </a:extLst>
                </a:gridCol>
                <a:gridCol w="694944">
                  <a:extLst>
                    <a:ext uri="{9D8B030D-6E8A-4147-A177-3AD203B41FA5}">
                      <a16:colId xmlns:a16="http://schemas.microsoft.com/office/drawing/2014/main" val="340256961"/>
                    </a:ext>
                  </a:extLst>
                </a:gridCol>
                <a:gridCol w="694944">
                  <a:extLst>
                    <a:ext uri="{9D8B030D-6E8A-4147-A177-3AD203B41FA5}">
                      <a16:colId xmlns:a16="http://schemas.microsoft.com/office/drawing/2014/main" val="2620462398"/>
                    </a:ext>
                  </a:extLst>
                </a:gridCol>
                <a:gridCol w="694944">
                  <a:extLst>
                    <a:ext uri="{9D8B030D-6E8A-4147-A177-3AD203B41FA5}">
                      <a16:colId xmlns:a16="http://schemas.microsoft.com/office/drawing/2014/main" val="2073638296"/>
                    </a:ext>
                  </a:extLst>
                </a:gridCol>
                <a:gridCol w="694944">
                  <a:extLst>
                    <a:ext uri="{9D8B030D-6E8A-4147-A177-3AD203B41FA5}">
                      <a16:colId xmlns:a16="http://schemas.microsoft.com/office/drawing/2014/main" val="521371195"/>
                    </a:ext>
                  </a:extLst>
                </a:gridCol>
              </a:tblGrid>
              <a:tr h="771434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anose="030F0702030302020204" pitchFamily="66" charset="0"/>
                        </a:rPr>
                        <a:t>one</a:t>
                      </a:r>
                      <a:endParaRPr lang="en-GB" sz="1800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solidFill>
                            <a:schemeClr val="accent1"/>
                          </a:solidFill>
                          <a:latin typeface="Comic Sans MS" panose="030F0702030302020204" pitchFamily="66" charset="0"/>
                        </a:rPr>
                        <a:t>two</a:t>
                      </a:r>
                      <a:endParaRPr lang="en-GB" sz="1800" dirty="0">
                        <a:solidFill>
                          <a:schemeClr val="accent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solidFill>
                            <a:schemeClr val="accent1"/>
                          </a:solidFill>
                          <a:latin typeface="Comic Sans MS" panose="030F0702030302020204" pitchFamily="66" charset="0"/>
                        </a:rPr>
                        <a:t>three</a:t>
                      </a:r>
                      <a:endParaRPr lang="en-GB" sz="1800" dirty="0">
                        <a:solidFill>
                          <a:schemeClr val="accent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four</a:t>
                      </a:r>
                      <a:endParaRPr lang="en-GB" sz="18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five</a:t>
                      </a:r>
                      <a:endParaRPr lang="en-GB" sz="18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six</a:t>
                      </a:r>
                      <a:endParaRPr lang="en-GB" sz="18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solidFill>
                            <a:schemeClr val="accent1"/>
                          </a:solidFill>
                          <a:latin typeface="Comic Sans MS" panose="030F0702030302020204" pitchFamily="66" charset="0"/>
                        </a:rPr>
                        <a:t>seven</a:t>
                      </a:r>
                      <a:endParaRPr lang="en-GB" sz="1800" dirty="0">
                        <a:solidFill>
                          <a:schemeClr val="accent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eight</a:t>
                      </a:r>
                      <a:endParaRPr lang="en-GB" sz="18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nine</a:t>
                      </a:r>
                      <a:endParaRPr lang="en-GB" sz="18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ten</a:t>
                      </a:r>
                      <a:endParaRPr lang="en-GB" sz="18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613234523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8958698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2" grpId="0" animBg="1"/>
      <p:bldP spid="3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Have a go at questions 1 - 3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22426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330495" y="718351"/>
            <a:ext cx="46174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 </a:t>
            </a:r>
            <a:r>
              <a:rPr lang="en-GB" sz="2800" dirty="0">
                <a:latin typeface="Comic Sans MS" panose="030F0702030302020204" pitchFamily="66" charset="0"/>
              </a:rPr>
              <a:t>C</a:t>
            </a:r>
            <a:r>
              <a:rPr lang="en-GB" sz="2800" dirty="0" smtClean="0">
                <a:latin typeface="Comic Sans MS" panose="030F0702030302020204" pitchFamily="66" charset="0"/>
              </a:rPr>
              <a:t>ount backwards from 10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352736" y="3801600"/>
            <a:ext cx="1297708" cy="908395"/>
          </a:xfrm>
          <a:prstGeom prst="rect">
            <a:avLst/>
          </a:prstGeom>
        </p:spPr>
      </p:pic>
      <p:sp>
        <p:nvSpPr>
          <p:cNvPr id="10" name="Rounded Rectangular Callout 9"/>
          <p:cNvSpPr/>
          <p:nvPr/>
        </p:nvSpPr>
        <p:spPr>
          <a:xfrm>
            <a:off x="3037927" y="3850629"/>
            <a:ext cx="4947263" cy="682659"/>
          </a:xfrm>
          <a:prstGeom prst="wedgeRoundRectCallout">
            <a:avLst>
              <a:gd name="adj1" fmla="val -60957"/>
              <a:gd name="adj2" fmla="val 14563"/>
              <a:gd name="adj3" fmla="val 16667"/>
            </a:avLst>
          </a:prstGeom>
          <a:solidFill>
            <a:schemeClr val="bg1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3037927" y="4007292"/>
            <a:ext cx="4947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10, 9, 8, 6, 5, 4, 3, 2, 1… </a:t>
            </a:r>
            <a:r>
              <a:rPr lang="en-GB" sz="2400" dirty="0" err="1" smtClean="0">
                <a:latin typeface="Comic Sans MS" panose="030F0702030302020204" pitchFamily="66" charset="0"/>
              </a:rPr>
              <a:t>Blastoff</a:t>
            </a:r>
            <a:r>
              <a:rPr lang="en-GB" sz="2400" dirty="0" smtClean="0">
                <a:latin typeface="Comic Sans MS" panose="030F0702030302020204" pitchFamily="66" charset="0"/>
              </a:rPr>
              <a:t>!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12" name="Rounded Rectangular Callout 11"/>
          <p:cNvSpPr/>
          <p:nvPr/>
        </p:nvSpPr>
        <p:spPr>
          <a:xfrm>
            <a:off x="1159103" y="1278646"/>
            <a:ext cx="3105488" cy="1974269"/>
          </a:xfrm>
          <a:prstGeom prst="wedgeRoundRectCallout">
            <a:avLst>
              <a:gd name="adj1" fmla="val 79119"/>
              <a:gd name="adj2" fmla="val 24485"/>
              <a:gd name="adj3" fmla="val 16667"/>
            </a:avLst>
          </a:prstGeom>
          <a:solidFill>
            <a:schemeClr val="bg1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>
            <a:off x="1159102" y="1313923"/>
            <a:ext cx="310548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Hey Tiny! I’m going to launch this toy rocket. Can you countdown from 10 to 1?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075605" y="5499528"/>
            <a:ext cx="44544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 10, 9, 8, </a:t>
            </a:r>
            <a:r>
              <a:rPr lang="en-GB" sz="2800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7, </a:t>
            </a:r>
            <a:r>
              <a:rPr lang="en-GB" sz="2800" dirty="0" smtClean="0">
                <a:latin typeface="Comic Sans MS" panose="030F0702030302020204" pitchFamily="66" charset="0"/>
              </a:rPr>
              <a:t>6, 5, 4, 3, 2, 1 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545277">
            <a:off x="6642838" y="2234020"/>
            <a:ext cx="1114259" cy="1108688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0120" y="1469707"/>
            <a:ext cx="1840343" cy="2219966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1159102" y="4772176"/>
            <a:ext cx="65423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 What number did Tiny forget to say? </a:t>
            </a:r>
            <a:endParaRPr lang="en-GB" sz="2800" dirty="0">
              <a:latin typeface="Comic Sans MS" panose="030F0702030302020204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788983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91 0.00208 L 0.08125 -0.54144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49" y="-2717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  <p:bldP spid="12" grpId="0" animBg="1"/>
      <p:bldP spid="13" grpId="0"/>
      <p:bldP spid="14" grpId="0"/>
      <p:bldP spid="2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Have a go at questions 4 and 5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59861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19354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5550" y="334776"/>
            <a:ext cx="749747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1</a:t>
            </a:r>
            <a:r>
              <a:rPr lang="en-GB" sz="2800" dirty="0" smtClean="0">
                <a:latin typeface="Comic Sans MS" panose="030F0702030302020204" pitchFamily="66" charset="0"/>
              </a:rPr>
              <a:t>) What number is this? 7    </a:t>
            </a:r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 smtClean="0">
                <a:latin typeface="Comic Sans MS" panose="030F0702030302020204" pitchFamily="66" charset="0"/>
              </a:rPr>
              <a:t>2) Show me 4 using your fingers.</a:t>
            </a:r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>
                <a:latin typeface="Comic Sans MS" panose="030F0702030302020204" pitchFamily="66" charset="0"/>
              </a:rPr>
              <a:t>3</a:t>
            </a:r>
            <a:r>
              <a:rPr lang="en-GB" sz="2800" dirty="0" smtClean="0">
                <a:latin typeface="Comic Sans MS" panose="030F0702030302020204" pitchFamily="66" charset="0"/>
              </a:rPr>
              <a:t>) What number is this? “Five”</a:t>
            </a:r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>
                <a:latin typeface="Comic Sans MS" panose="030F0702030302020204" pitchFamily="66" charset="0"/>
              </a:rPr>
              <a:t>4</a:t>
            </a:r>
            <a:r>
              <a:rPr lang="en-GB" sz="2800" dirty="0" smtClean="0">
                <a:latin typeface="Comic Sans MS" panose="030F0702030302020204" pitchFamily="66" charset="0"/>
              </a:rPr>
              <a:t>) What number does this represent?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2976" y="3596360"/>
            <a:ext cx="713700" cy="1498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83574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695550" y="335499"/>
            <a:ext cx="749747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1</a:t>
            </a:r>
            <a:r>
              <a:rPr lang="en-GB" sz="2800" dirty="0" smtClean="0">
                <a:latin typeface="Comic Sans MS" panose="030F0702030302020204" pitchFamily="66" charset="0"/>
              </a:rPr>
              <a:t>) What number is this? 7    </a:t>
            </a:r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 smtClean="0">
                <a:latin typeface="Comic Sans MS" panose="030F0702030302020204" pitchFamily="66" charset="0"/>
              </a:rPr>
              <a:t>2) Show me 4 using your fingers.</a:t>
            </a:r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>
                <a:latin typeface="Comic Sans MS" panose="030F0702030302020204" pitchFamily="66" charset="0"/>
              </a:rPr>
              <a:t>3</a:t>
            </a:r>
            <a:r>
              <a:rPr lang="en-GB" sz="2800" dirty="0" smtClean="0">
                <a:latin typeface="Comic Sans MS" panose="030F0702030302020204" pitchFamily="66" charset="0"/>
              </a:rPr>
              <a:t>) What number is this? “Five”</a:t>
            </a:r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>
                <a:latin typeface="Comic Sans MS" panose="030F0702030302020204" pitchFamily="66" charset="0"/>
              </a:rPr>
              <a:t>4</a:t>
            </a:r>
            <a:r>
              <a:rPr lang="en-GB" sz="2800" dirty="0" smtClean="0">
                <a:latin typeface="Comic Sans MS" panose="030F0702030302020204" pitchFamily="66" charset="0"/>
              </a:rPr>
              <a:t>) What number does this represent?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95550" y="334776"/>
            <a:ext cx="749747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1)</a:t>
            </a: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>
                <a:latin typeface="Comic Sans MS" panose="030F0702030302020204" pitchFamily="66" charset="0"/>
              </a:rPr>
              <a:t>2)</a:t>
            </a: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>
                <a:latin typeface="Comic Sans MS" panose="030F0702030302020204" pitchFamily="66" charset="0"/>
              </a:rPr>
              <a:t>3)</a:t>
            </a: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>
                <a:latin typeface="Comic Sans MS" panose="030F0702030302020204" pitchFamily="66" charset="0"/>
              </a:rPr>
              <a:t>4)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047610" y="2915353"/>
            <a:ext cx="7058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241424" y="325598"/>
            <a:ext cx="22153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seven</a:t>
            </a:r>
            <a:endParaRPr lang="en-GB" sz="2800" dirty="0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7610" y="1311174"/>
            <a:ext cx="1343725" cy="1251054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6366528" y="4675117"/>
            <a:ext cx="7058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9</a:t>
            </a:r>
            <a:endParaRPr lang="en-GB" sz="2800" dirty="0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2975" y="3596360"/>
            <a:ext cx="834555" cy="1751846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862642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54667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6203920"/>
              </p:ext>
            </p:extLst>
          </p:nvPr>
        </p:nvGraphicFramePr>
        <p:xfrm>
          <a:off x="2622302" y="1450478"/>
          <a:ext cx="3510000" cy="1404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02000">
                  <a:extLst>
                    <a:ext uri="{9D8B030D-6E8A-4147-A177-3AD203B41FA5}">
                      <a16:colId xmlns:a16="http://schemas.microsoft.com/office/drawing/2014/main" val="959526296"/>
                    </a:ext>
                  </a:extLst>
                </a:gridCol>
                <a:gridCol w="702000">
                  <a:extLst>
                    <a:ext uri="{9D8B030D-6E8A-4147-A177-3AD203B41FA5}">
                      <a16:colId xmlns:a16="http://schemas.microsoft.com/office/drawing/2014/main" val="3837854462"/>
                    </a:ext>
                  </a:extLst>
                </a:gridCol>
                <a:gridCol w="702000">
                  <a:extLst>
                    <a:ext uri="{9D8B030D-6E8A-4147-A177-3AD203B41FA5}">
                      <a16:colId xmlns:a16="http://schemas.microsoft.com/office/drawing/2014/main" val="3128650680"/>
                    </a:ext>
                  </a:extLst>
                </a:gridCol>
                <a:gridCol w="702000">
                  <a:extLst>
                    <a:ext uri="{9D8B030D-6E8A-4147-A177-3AD203B41FA5}">
                      <a16:colId xmlns:a16="http://schemas.microsoft.com/office/drawing/2014/main" val="1102332713"/>
                    </a:ext>
                  </a:extLst>
                </a:gridCol>
                <a:gridCol w="702000">
                  <a:extLst>
                    <a:ext uri="{9D8B030D-6E8A-4147-A177-3AD203B41FA5}">
                      <a16:colId xmlns:a16="http://schemas.microsoft.com/office/drawing/2014/main" val="2580904791"/>
                    </a:ext>
                  </a:extLst>
                </a:gridCol>
              </a:tblGrid>
              <a:tr h="702000"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68580" marR="68580" marT="34290" marB="3429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 marL="68580" marR="68580" marT="34290" marB="3429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 marL="68580" marR="68580" marT="34290" marB="3429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 marL="68580" marR="68580" marT="34290" marB="3429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 marL="68580" marR="68580" marT="34290" marB="3429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15640484"/>
                  </a:ext>
                </a:extLst>
              </a:tr>
              <a:tr h="702000"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 marL="68580" marR="68580" marT="34290" marB="3429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 marL="68580" marR="68580" marT="34290" marB="3429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 marL="68580" marR="68580" marT="34290" marB="3429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 marL="68580" marR="68580" marT="34290" marB="3429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68580" marR="68580" marT="34290" marB="3429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9062715"/>
                  </a:ext>
                </a:extLst>
              </a:tr>
            </a:tbl>
          </a:graphicData>
        </a:graphic>
      </p:graphicFrame>
      <p:sp>
        <p:nvSpPr>
          <p:cNvPr id="5" name="Oval 4"/>
          <p:cNvSpPr/>
          <p:nvPr/>
        </p:nvSpPr>
        <p:spPr>
          <a:xfrm>
            <a:off x="2743542" y="1565604"/>
            <a:ext cx="491319" cy="491319"/>
          </a:xfrm>
          <a:prstGeom prst="ellipse">
            <a:avLst/>
          </a:prstGeom>
          <a:gradFill flip="none" rotWithShape="1">
            <a:gsLst>
              <a:gs pos="0">
                <a:srgbClr val="677E9D">
                  <a:shade val="30000"/>
                  <a:satMod val="115000"/>
                </a:srgbClr>
              </a:gs>
              <a:gs pos="50000">
                <a:srgbClr val="677E9D">
                  <a:shade val="67500"/>
                  <a:satMod val="115000"/>
                </a:srgbClr>
              </a:gs>
              <a:gs pos="100000">
                <a:srgbClr val="677E9D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GB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56204" y="685394"/>
            <a:ext cx="38909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Let’s count backwards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707301" y="4496339"/>
            <a:ext cx="12892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one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255679" y="4496339"/>
            <a:ext cx="12892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two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04058" y="4496339"/>
            <a:ext cx="12892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three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352437" y="4496339"/>
            <a:ext cx="12892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four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00816" y="4496339"/>
            <a:ext cx="12892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five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707301" y="3554506"/>
            <a:ext cx="12892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six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255679" y="3554506"/>
            <a:ext cx="12892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seven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804058" y="3554506"/>
            <a:ext cx="12892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eight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352437" y="3554506"/>
            <a:ext cx="12892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nine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900816" y="3554506"/>
            <a:ext cx="12892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ten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3442424" y="1565604"/>
            <a:ext cx="491319" cy="491319"/>
          </a:xfrm>
          <a:prstGeom prst="ellipse">
            <a:avLst/>
          </a:prstGeom>
          <a:gradFill flip="none" rotWithShape="1">
            <a:gsLst>
              <a:gs pos="0">
                <a:srgbClr val="677E9D">
                  <a:shade val="30000"/>
                  <a:satMod val="115000"/>
                </a:srgbClr>
              </a:gs>
              <a:gs pos="50000">
                <a:srgbClr val="677E9D">
                  <a:shade val="67500"/>
                  <a:satMod val="115000"/>
                </a:srgbClr>
              </a:gs>
              <a:gs pos="100000">
                <a:srgbClr val="677E9D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GB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4141306" y="1565604"/>
            <a:ext cx="491319" cy="491319"/>
          </a:xfrm>
          <a:prstGeom prst="ellipse">
            <a:avLst/>
          </a:prstGeom>
          <a:gradFill flip="none" rotWithShape="1">
            <a:gsLst>
              <a:gs pos="0">
                <a:srgbClr val="677E9D">
                  <a:shade val="30000"/>
                  <a:satMod val="115000"/>
                </a:srgbClr>
              </a:gs>
              <a:gs pos="50000">
                <a:srgbClr val="677E9D">
                  <a:shade val="67500"/>
                  <a:satMod val="115000"/>
                </a:srgbClr>
              </a:gs>
              <a:gs pos="100000">
                <a:srgbClr val="677E9D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GB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4840188" y="1565604"/>
            <a:ext cx="491319" cy="491319"/>
          </a:xfrm>
          <a:prstGeom prst="ellipse">
            <a:avLst/>
          </a:prstGeom>
          <a:gradFill flip="none" rotWithShape="1">
            <a:gsLst>
              <a:gs pos="0">
                <a:srgbClr val="677E9D">
                  <a:shade val="30000"/>
                  <a:satMod val="115000"/>
                </a:srgbClr>
              </a:gs>
              <a:gs pos="50000">
                <a:srgbClr val="677E9D">
                  <a:shade val="67500"/>
                  <a:satMod val="115000"/>
                </a:srgbClr>
              </a:gs>
              <a:gs pos="100000">
                <a:srgbClr val="677E9D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GB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5539072" y="1565604"/>
            <a:ext cx="491319" cy="491319"/>
          </a:xfrm>
          <a:prstGeom prst="ellipse">
            <a:avLst/>
          </a:prstGeom>
          <a:gradFill flip="none" rotWithShape="1">
            <a:gsLst>
              <a:gs pos="0">
                <a:srgbClr val="677E9D">
                  <a:shade val="30000"/>
                  <a:satMod val="115000"/>
                </a:srgbClr>
              </a:gs>
              <a:gs pos="50000">
                <a:srgbClr val="677E9D">
                  <a:shade val="67500"/>
                  <a:satMod val="115000"/>
                </a:srgbClr>
              </a:gs>
              <a:gs pos="100000">
                <a:srgbClr val="677E9D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GB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2726990" y="2238376"/>
            <a:ext cx="491319" cy="491319"/>
          </a:xfrm>
          <a:prstGeom prst="ellipse">
            <a:avLst/>
          </a:prstGeom>
          <a:gradFill flip="none" rotWithShape="1">
            <a:gsLst>
              <a:gs pos="0">
                <a:srgbClr val="677E9D">
                  <a:shade val="30000"/>
                  <a:satMod val="115000"/>
                </a:srgbClr>
              </a:gs>
              <a:gs pos="50000">
                <a:srgbClr val="677E9D">
                  <a:shade val="67500"/>
                  <a:satMod val="115000"/>
                </a:srgbClr>
              </a:gs>
              <a:gs pos="100000">
                <a:srgbClr val="677E9D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GB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5" name="Oval 24"/>
          <p:cNvSpPr/>
          <p:nvPr/>
        </p:nvSpPr>
        <p:spPr>
          <a:xfrm>
            <a:off x="3428041" y="2238376"/>
            <a:ext cx="491319" cy="491319"/>
          </a:xfrm>
          <a:prstGeom prst="ellipse">
            <a:avLst/>
          </a:prstGeom>
          <a:gradFill flip="none" rotWithShape="1">
            <a:gsLst>
              <a:gs pos="0">
                <a:srgbClr val="677E9D">
                  <a:shade val="30000"/>
                  <a:satMod val="115000"/>
                </a:srgbClr>
              </a:gs>
              <a:gs pos="50000">
                <a:srgbClr val="677E9D">
                  <a:shade val="67500"/>
                  <a:satMod val="115000"/>
                </a:srgbClr>
              </a:gs>
              <a:gs pos="100000">
                <a:srgbClr val="677E9D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GB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6" name="Oval 25"/>
          <p:cNvSpPr/>
          <p:nvPr/>
        </p:nvSpPr>
        <p:spPr>
          <a:xfrm>
            <a:off x="4129091" y="2238376"/>
            <a:ext cx="491319" cy="491319"/>
          </a:xfrm>
          <a:prstGeom prst="ellipse">
            <a:avLst/>
          </a:prstGeom>
          <a:gradFill flip="none" rotWithShape="1">
            <a:gsLst>
              <a:gs pos="0">
                <a:srgbClr val="677E9D">
                  <a:shade val="30000"/>
                  <a:satMod val="115000"/>
                </a:srgbClr>
              </a:gs>
              <a:gs pos="50000">
                <a:srgbClr val="677E9D">
                  <a:shade val="67500"/>
                  <a:satMod val="115000"/>
                </a:srgbClr>
              </a:gs>
              <a:gs pos="100000">
                <a:srgbClr val="677E9D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GB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7" name="Oval 26"/>
          <p:cNvSpPr/>
          <p:nvPr/>
        </p:nvSpPr>
        <p:spPr>
          <a:xfrm>
            <a:off x="4830141" y="2238376"/>
            <a:ext cx="491319" cy="491319"/>
          </a:xfrm>
          <a:prstGeom prst="ellipse">
            <a:avLst/>
          </a:prstGeom>
          <a:gradFill flip="none" rotWithShape="1">
            <a:gsLst>
              <a:gs pos="0">
                <a:srgbClr val="677E9D">
                  <a:shade val="30000"/>
                  <a:satMod val="115000"/>
                </a:srgbClr>
              </a:gs>
              <a:gs pos="50000">
                <a:srgbClr val="677E9D">
                  <a:shade val="67500"/>
                  <a:satMod val="115000"/>
                </a:srgbClr>
              </a:gs>
              <a:gs pos="100000">
                <a:srgbClr val="677E9D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GB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8" name="Oval 27"/>
          <p:cNvSpPr/>
          <p:nvPr/>
        </p:nvSpPr>
        <p:spPr>
          <a:xfrm>
            <a:off x="5531192" y="2238376"/>
            <a:ext cx="491319" cy="491319"/>
          </a:xfrm>
          <a:prstGeom prst="ellipse">
            <a:avLst/>
          </a:prstGeom>
          <a:gradFill flip="none" rotWithShape="1">
            <a:gsLst>
              <a:gs pos="0">
                <a:srgbClr val="677E9D">
                  <a:shade val="30000"/>
                  <a:satMod val="115000"/>
                </a:srgbClr>
              </a:gs>
              <a:gs pos="50000">
                <a:srgbClr val="677E9D">
                  <a:shade val="67500"/>
                  <a:satMod val="115000"/>
                </a:srgbClr>
              </a:gs>
              <a:gs pos="100000">
                <a:srgbClr val="677E9D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GB" sz="1350">
              <a:solidFill>
                <a:prstClr val="white"/>
              </a:solidFill>
              <a:latin typeface="Calibri" panose="020F0502020204030204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396279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267097" y="685394"/>
            <a:ext cx="61264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C</a:t>
            </a:r>
            <a:r>
              <a:rPr lang="en-GB" sz="2800" dirty="0" smtClean="0">
                <a:latin typeface="Comic Sans MS" panose="030F0702030302020204" pitchFamily="66" charset="0"/>
              </a:rPr>
              <a:t>ount backwards on a number track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9866713"/>
              </p:ext>
            </p:extLst>
          </p:nvPr>
        </p:nvGraphicFramePr>
        <p:xfrm>
          <a:off x="875210" y="1397000"/>
          <a:ext cx="6949440" cy="7714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94944">
                  <a:extLst>
                    <a:ext uri="{9D8B030D-6E8A-4147-A177-3AD203B41FA5}">
                      <a16:colId xmlns:a16="http://schemas.microsoft.com/office/drawing/2014/main" val="158159094"/>
                    </a:ext>
                  </a:extLst>
                </a:gridCol>
                <a:gridCol w="694944">
                  <a:extLst>
                    <a:ext uri="{9D8B030D-6E8A-4147-A177-3AD203B41FA5}">
                      <a16:colId xmlns:a16="http://schemas.microsoft.com/office/drawing/2014/main" val="3110088367"/>
                    </a:ext>
                  </a:extLst>
                </a:gridCol>
                <a:gridCol w="694944">
                  <a:extLst>
                    <a:ext uri="{9D8B030D-6E8A-4147-A177-3AD203B41FA5}">
                      <a16:colId xmlns:a16="http://schemas.microsoft.com/office/drawing/2014/main" val="1611876754"/>
                    </a:ext>
                  </a:extLst>
                </a:gridCol>
                <a:gridCol w="694944">
                  <a:extLst>
                    <a:ext uri="{9D8B030D-6E8A-4147-A177-3AD203B41FA5}">
                      <a16:colId xmlns:a16="http://schemas.microsoft.com/office/drawing/2014/main" val="115614646"/>
                    </a:ext>
                  </a:extLst>
                </a:gridCol>
                <a:gridCol w="694944">
                  <a:extLst>
                    <a:ext uri="{9D8B030D-6E8A-4147-A177-3AD203B41FA5}">
                      <a16:colId xmlns:a16="http://schemas.microsoft.com/office/drawing/2014/main" val="1741552398"/>
                    </a:ext>
                  </a:extLst>
                </a:gridCol>
                <a:gridCol w="694944">
                  <a:extLst>
                    <a:ext uri="{9D8B030D-6E8A-4147-A177-3AD203B41FA5}">
                      <a16:colId xmlns:a16="http://schemas.microsoft.com/office/drawing/2014/main" val="2851271185"/>
                    </a:ext>
                  </a:extLst>
                </a:gridCol>
                <a:gridCol w="694944">
                  <a:extLst>
                    <a:ext uri="{9D8B030D-6E8A-4147-A177-3AD203B41FA5}">
                      <a16:colId xmlns:a16="http://schemas.microsoft.com/office/drawing/2014/main" val="340256961"/>
                    </a:ext>
                  </a:extLst>
                </a:gridCol>
                <a:gridCol w="694944">
                  <a:extLst>
                    <a:ext uri="{9D8B030D-6E8A-4147-A177-3AD203B41FA5}">
                      <a16:colId xmlns:a16="http://schemas.microsoft.com/office/drawing/2014/main" val="2620462398"/>
                    </a:ext>
                  </a:extLst>
                </a:gridCol>
                <a:gridCol w="694944">
                  <a:extLst>
                    <a:ext uri="{9D8B030D-6E8A-4147-A177-3AD203B41FA5}">
                      <a16:colId xmlns:a16="http://schemas.microsoft.com/office/drawing/2014/main" val="2073638296"/>
                    </a:ext>
                  </a:extLst>
                </a:gridCol>
                <a:gridCol w="694944">
                  <a:extLst>
                    <a:ext uri="{9D8B030D-6E8A-4147-A177-3AD203B41FA5}">
                      <a16:colId xmlns:a16="http://schemas.microsoft.com/office/drawing/2014/main" val="521371195"/>
                    </a:ext>
                  </a:extLst>
                </a:gridCol>
              </a:tblGrid>
              <a:tr h="771434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latin typeface="Comic Sans MS" panose="030F0702030302020204" pitchFamily="66" charset="0"/>
                        </a:rPr>
                        <a:t>1</a:t>
                      </a:r>
                      <a:endParaRPr lang="en-GB" sz="32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latin typeface="Comic Sans MS" panose="030F0702030302020204" pitchFamily="66" charset="0"/>
                        </a:rPr>
                        <a:t>2</a:t>
                      </a:r>
                      <a:endParaRPr lang="en-GB" sz="32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latin typeface="Comic Sans MS" panose="030F0702030302020204" pitchFamily="66" charset="0"/>
                        </a:rPr>
                        <a:t>3</a:t>
                      </a:r>
                      <a:endParaRPr lang="en-GB" sz="32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latin typeface="Comic Sans MS" panose="030F0702030302020204" pitchFamily="66" charset="0"/>
                        </a:rPr>
                        <a:t>4</a:t>
                      </a:r>
                      <a:endParaRPr lang="en-GB" sz="32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latin typeface="Comic Sans MS" panose="030F0702030302020204" pitchFamily="66" charset="0"/>
                        </a:rPr>
                        <a:t>5</a:t>
                      </a:r>
                      <a:endParaRPr lang="en-GB" sz="32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latin typeface="Comic Sans MS" panose="030F0702030302020204" pitchFamily="66" charset="0"/>
                        </a:rPr>
                        <a:t>6</a:t>
                      </a:r>
                      <a:endParaRPr lang="en-GB" sz="32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latin typeface="Comic Sans MS" panose="030F0702030302020204" pitchFamily="66" charset="0"/>
                        </a:rPr>
                        <a:t>7</a:t>
                      </a:r>
                      <a:endParaRPr lang="en-GB" sz="32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latin typeface="Comic Sans MS" panose="030F0702030302020204" pitchFamily="66" charset="0"/>
                        </a:rPr>
                        <a:t>8</a:t>
                      </a:r>
                      <a:endParaRPr lang="en-GB" sz="32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latin typeface="Comic Sans MS" panose="030F0702030302020204" pitchFamily="66" charset="0"/>
                        </a:rPr>
                        <a:t>9</a:t>
                      </a:r>
                      <a:endParaRPr lang="en-GB" sz="32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solidFill>
                            <a:schemeClr val="accent1"/>
                          </a:solidFill>
                          <a:latin typeface="Comic Sans MS" panose="030F0702030302020204" pitchFamily="66" charset="0"/>
                        </a:rPr>
                        <a:t>10</a:t>
                      </a:r>
                      <a:endParaRPr lang="en-GB" sz="3200" dirty="0">
                        <a:solidFill>
                          <a:schemeClr val="accent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13234523"/>
                  </a:ext>
                </a:extLst>
              </a:tr>
            </a:tbl>
          </a:graphicData>
        </a:graphic>
      </p:graphicFrame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258808"/>
              </p:ext>
            </p:extLst>
          </p:nvPr>
        </p:nvGraphicFramePr>
        <p:xfrm>
          <a:off x="855617" y="2792780"/>
          <a:ext cx="6949440" cy="7714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94944">
                  <a:extLst>
                    <a:ext uri="{9D8B030D-6E8A-4147-A177-3AD203B41FA5}">
                      <a16:colId xmlns:a16="http://schemas.microsoft.com/office/drawing/2014/main" val="158159094"/>
                    </a:ext>
                  </a:extLst>
                </a:gridCol>
                <a:gridCol w="694944">
                  <a:extLst>
                    <a:ext uri="{9D8B030D-6E8A-4147-A177-3AD203B41FA5}">
                      <a16:colId xmlns:a16="http://schemas.microsoft.com/office/drawing/2014/main" val="3110088367"/>
                    </a:ext>
                  </a:extLst>
                </a:gridCol>
                <a:gridCol w="694944">
                  <a:extLst>
                    <a:ext uri="{9D8B030D-6E8A-4147-A177-3AD203B41FA5}">
                      <a16:colId xmlns:a16="http://schemas.microsoft.com/office/drawing/2014/main" val="1611876754"/>
                    </a:ext>
                  </a:extLst>
                </a:gridCol>
                <a:gridCol w="694944">
                  <a:extLst>
                    <a:ext uri="{9D8B030D-6E8A-4147-A177-3AD203B41FA5}">
                      <a16:colId xmlns:a16="http://schemas.microsoft.com/office/drawing/2014/main" val="115614646"/>
                    </a:ext>
                  </a:extLst>
                </a:gridCol>
                <a:gridCol w="694944">
                  <a:extLst>
                    <a:ext uri="{9D8B030D-6E8A-4147-A177-3AD203B41FA5}">
                      <a16:colId xmlns:a16="http://schemas.microsoft.com/office/drawing/2014/main" val="1741552398"/>
                    </a:ext>
                  </a:extLst>
                </a:gridCol>
                <a:gridCol w="694944">
                  <a:extLst>
                    <a:ext uri="{9D8B030D-6E8A-4147-A177-3AD203B41FA5}">
                      <a16:colId xmlns:a16="http://schemas.microsoft.com/office/drawing/2014/main" val="2851271185"/>
                    </a:ext>
                  </a:extLst>
                </a:gridCol>
                <a:gridCol w="694944">
                  <a:extLst>
                    <a:ext uri="{9D8B030D-6E8A-4147-A177-3AD203B41FA5}">
                      <a16:colId xmlns:a16="http://schemas.microsoft.com/office/drawing/2014/main" val="340256961"/>
                    </a:ext>
                  </a:extLst>
                </a:gridCol>
                <a:gridCol w="694944">
                  <a:extLst>
                    <a:ext uri="{9D8B030D-6E8A-4147-A177-3AD203B41FA5}">
                      <a16:colId xmlns:a16="http://schemas.microsoft.com/office/drawing/2014/main" val="2620462398"/>
                    </a:ext>
                  </a:extLst>
                </a:gridCol>
                <a:gridCol w="694944">
                  <a:extLst>
                    <a:ext uri="{9D8B030D-6E8A-4147-A177-3AD203B41FA5}">
                      <a16:colId xmlns:a16="http://schemas.microsoft.com/office/drawing/2014/main" val="2073638296"/>
                    </a:ext>
                  </a:extLst>
                </a:gridCol>
                <a:gridCol w="694944">
                  <a:extLst>
                    <a:ext uri="{9D8B030D-6E8A-4147-A177-3AD203B41FA5}">
                      <a16:colId xmlns:a16="http://schemas.microsoft.com/office/drawing/2014/main" val="521371195"/>
                    </a:ext>
                  </a:extLst>
                </a:gridCol>
              </a:tblGrid>
              <a:tr h="771434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anose="030F0702030302020204" pitchFamily="66" charset="0"/>
                        </a:rPr>
                        <a:t>one</a:t>
                      </a:r>
                      <a:endParaRPr lang="en-GB" sz="1800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anose="030F0702030302020204" pitchFamily="66" charset="0"/>
                        </a:rPr>
                        <a:t>two</a:t>
                      </a:r>
                      <a:endParaRPr lang="en-GB" sz="1800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anose="030F0702030302020204" pitchFamily="66" charset="0"/>
                        </a:rPr>
                        <a:t>three</a:t>
                      </a:r>
                      <a:endParaRPr lang="en-GB" sz="1800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anose="030F0702030302020204" pitchFamily="66" charset="0"/>
                        </a:rPr>
                        <a:t>four</a:t>
                      </a:r>
                      <a:endParaRPr lang="en-GB" sz="1800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anose="030F0702030302020204" pitchFamily="66" charset="0"/>
                        </a:rPr>
                        <a:t>five</a:t>
                      </a:r>
                      <a:endParaRPr lang="en-GB" sz="1800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anose="030F0702030302020204" pitchFamily="66" charset="0"/>
                        </a:rPr>
                        <a:t>six</a:t>
                      </a:r>
                      <a:endParaRPr lang="en-GB" sz="1800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anose="030F0702030302020204" pitchFamily="66" charset="0"/>
                        </a:rPr>
                        <a:t>seven</a:t>
                      </a:r>
                      <a:endParaRPr lang="en-GB" sz="1800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anose="030F0702030302020204" pitchFamily="66" charset="0"/>
                        </a:rPr>
                        <a:t>eight</a:t>
                      </a:r>
                      <a:endParaRPr lang="en-GB" sz="1800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omic Sans MS" panose="030F0702030302020204" pitchFamily="66" charset="0"/>
                        </a:rPr>
                        <a:t>nine</a:t>
                      </a:r>
                      <a:endParaRPr lang="en-GB" sz="1800" dirty="0"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solidFill>
                            <a:schemeClr val="accent1"/>
                          </a:solidFill>
                          <a:latin typeface="Comic Sans MS" panose="030F0702030302020204" pitchFamily="66" charset="0"/>
                        </a:rPr>
                        <a:t>ten</a:t>
                      </a:r>
                      <a:endParaRPr lang="en-GB" sz="1800" dirty="0">
                        <a:solidFill>
                          <a:schemeClr val="accent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613234523"/>
                  </a:ext>
                </a:extLst>
              </a:tr>
            </a:tbl>
          </a:graphicData>
        </a:graphic>
      </p:graphicFrame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0415329"/>
              </p:ext>
            </p:extLst>
          </p:nvPr>
        </p:nvGraphicFramePr>
        <p:xfrm>
          <a:off x="875210" y="4207103"/>
          <a:ext cx="6949440" cy="130163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94944">
                  <a:extLst>
                    <a:ext uri="{9D8B030D-6E8A-4147-A177-3AD203B41FA5}">
                      <a16:colId xmlns:a16="http://schemas.microsoft.com/office/drawing/2014/main" val="158159094"/>
                    </a:ext>
                  </a:extLst>
                </a:gridCol>
                <a:gridCol w="694944">
                  <a:extLst>
                    <a:ext uri="{9D8B030D-6E8A-4147-A177-3AD203B41FA5}">
                      <a16:colId xmlns:a16="http://schemas.microsoft.com/office/drawing/2014/main" val="3110088367"/>
                    </a:ext>
                  </a:extLst>
                </a:gridCol>
                <a:gridCol w="694944">
                  <a:extLst>
                    <a:ext uri="{9D8B030D-6E8A-4147-A177-3AD203B41FA5}">
                      <a16:colId xmlns:a16="http://schemas.microsoft.com/office/drawing/2014/main" val="1611876754"/>
                    </a:ext>
                  </a:extLst>
                </a:gridCol>
                <a:gridCol w="694944">
                  <a:extLst>
                    <a:ext uri="{9D8B030D-6E8A-4147-A177-3AD203B41FA5}">
                      <a16:colId xmlns:a16="http://schemas.microsoft.com/office/drawing/2014/main" val="115614646"/>
                    </a:ext>
                  </a:extLst>
                </a:gridCol>
                <a:gridCol w="694944">
                  <a:extLst>
                    <a:ext uri="{9D8B030D-6E8A-4147-A177-3AD203B41FA5}">
                      <a16:colId xmlns:a16="http://schemas.microsoft.com/office/drawing/2014/main" val="1741552398"/>
                    </a:ext>
                  </a:extLst>
                </a:gridCol>
                <a:gridCol w="694944">
                  <a:extLst>
                    <a:ext uri="{9D8B030D-6E8A-4147-A177-3AD203B41FA5}">
                      <a16:colId xmlns:a16="http://schemas.microsoft.com/office/drawing/2014/main" val="2851271185"/>
                    </a:ext>
                  </a:extLst>
                </a:gridCol>
                <a:gridCol w="694944">
                  <a:extLst>
                    <a:ext uri="{9D8B030D-6E8A-4147-A177-3AD203B41FA5}">
                      <a16:colId xmlns:a16="http://schemas.microsoft.com/office/drawing/2014/main" val="340256961"/>
                    </a:ext>
                  </a:extLst>
                </a:gridCol>
                <a:gridCol w="694944">
                  <a:extLst>
                    <a:ext uri="{9D8B030D-6E8A-4147-A177-3AD203B41FA5}">
                      <a16:colId xmlns:a16="http://schemas.microsoft.com/office/drawing/2014/main" val="2620462398"/>
                    </a:ext>
                  </a:extLst>
                </a:gridCol>
                <a:gridCol w="694944">
                  <a:extLst>
                    <a:ext uri="{9D8B030D-6E8A-4147-A177-3AD203B41FA5}">
                      <a16:colId xmlns:a16="http://schemas.microsoft.com/office/drawing/2014/main" val="2073638296"/>
                    </a:ext>
                  </a:extLst>
                </a:gridCol>
                <a:gridCol w="694944">
                  <a:extLst>
                    <a:ext uri="{9D8B030D-6E8A-4147-A177-3AD203B41FA5}">
                      <a16:colId xmlns:a16="http://schemas.microsoft.com/office/drawing/2014/main" val="521371195"/>
                    </a:ext>
                  </a:extLst>
                </a:gridCol>
              </a:tblGrid>
              <a:tr h="1301637">
                <a:tc>
                  <a:txBody>
                    <a:bodyPr/>
                    <a:lstStyle/>
                    <a:p>
                      <a:pPr algn="ctr"/>
                      <a:endParaRPr lang="en-GB" sz="32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13234523"/>
                  </a:ext>
                </a:extLst>
              </a:tr>
            </a:tbl>
          </a:graphicData>
        </a:graphic>
      </p:graphicFrame>
      <p:pic>
        <p:nvPicPr>
          <p:cNvPr id="31" name="Picture 3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213" y="5007343"/>
            <a:ext cx="332886" cy="469066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1867" y="5039674"/>
            <a:ext cx="620378" cy="469066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2980" y="4916103"/>
            <a:ext cx="605246" cy="592637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9380" y="4865665"/>
            <a:ext cx="554810" cy="643075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6875" y="4689135"/>
            <a:ext cx="574985" cy="819605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7952" y="4689135"/>
            <a:ext cx="577507" cy="819605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1498" y="4479821"/>
            <a:ext cx="577506" cy="1028919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4751" y="4479821"/>
            <a:ext cx="592637" cy="1028919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5570" y="4280594"/>
            <a:ext cx="585071" cy="1228146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9647" y="4280594"/>
            <a:ext cx="587593" cy="1228146"/>
          </a:xfrm>
          <a:prstGeom prst="rect">
            <a:avLst/>
          </a:prstGeom>
        </p:spPr>
      </p:pic>
      <p:cxnSp>
        <p:nvCxnSpPr>
          <p:cNvPr id="50" name="Straight Arrow Connector 49"/>
          <p:cNvCxnSpPr/>
          <p:nvPr/>
        </p:nvCxnSpPr>
        <p:spPr>
          <a:xfrm flipH="1" flipV="1">
            <a:off x="7040277" y="3870697"/>
            <a:ext cx="706600" cy="1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31448343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35" presetClass="path" presetSubtype="0" accel="41667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1.85185E-6 L -0.67327 -1.85185E-6 " pathEditMode="relative" rAng="0" ptsTypes="AA">
                                      <p:cBhvr>
                                        <p:cTn id="16" dur="1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66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32034" y="569225"/>
            <a:ext cx="747045" cy="74704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494553" y="711914"/>
            <a:ext cx="2335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Have a think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7814190"/>
              </p:ext>
            </p:extLst>
          </p:nvPr>
        </p:nvGraphicFramePr>
        <p:xfrm>
          <a:off x="875210" y="2195423"/>
          <a:ext cx="6949440" cy="130163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94944">
                  <a:extLst>
                    <a:ext uri="{9D8B030D-6E8A-4147-A177-3AD203B41FA5}">
                      <a16:colId xmlns:a16="http://schemas.microsoft.com/office/drawing/2014/main" val="158159094"/>
                    </a:ext>
                  </a:extLst>
                </a:gridCol>
                <a:gridCol w="694944">
                  <a:extLst>
                    <a:ext uri="{9D8B030D-6E8A-4147-A177-3AD203B41FA5}">
                      <a16:colId xmlns:a16="http://schemas.microsoft.com/office/drawing/2014/main" val="3110088367"/>
                    </a:ext>
                  </a:extLst>
                </a:gridCol>
                <a:gridCol w="694944">
                  <a:extLst>
                    <a:ext uri="{9D8B030D-6E8A-4147-A177-3AD203B41FA5}">
                      <a16:colId xmlns:a16="http://schemas.microsoft.com/office/drawing/2014/main" val="1611876754"/>
                    </a:ext>
                  </a:extLst>
                </a:gridCol>
                <a:gridCol w="694944">
                  <a:extLst>
                    <a:ext uri="{9D8B030D-6E8A-4147-A177-3AD203B41FA5}">
                      <a16:colId xmlns:a16="http://schemas.microsoft.com/office/drawing/2014/main" val="115614646"/>
                    </a:ext>
                  </a:extLst>
                </a:gridCol>
                <a:gridCol w="694944">
                  <a:extLst>
                    <a:ext uri="{9D8B030D-6E8A-4147-A177-3AD203B41FA5}">
                      <a16:colId xmlns:a16="http://schemas.microsoft.com/office/drawing/2014/main" val="1741552398"/>
                    </a:ext>
                  </a:extLst>
                </a:gridCol>
                <a:gridCol w="694944">
                  <a:extLst>
                    <a:ext uri="{9D8B030D-6E8A-4147-A177-3AD203B41FA5}">
                      <a16:colId xmlns:a16="http://schemas.microsoft.com/office/drawing/2014/main" val="2851271185"/>
                    </a:ext>
                  </a:extLst>
                </a:gridCol>
                <a:gridCol w="694944">
                  <a:extLst>
                    <a:ext uri="{9D8B030D-6E8A-4147-A177-3AD203B41FA5}">
                      <a16:colId xmlns:a16="http://schemas.microsoft.com/office/drawing/2014/main" val="340256961"/>
                    </a:ext>
                  </a:extLst>
                </a:gridCol>
                <a:gridCol w="694944">
                  <a:extLst>
                    <a:ext uri="{9D8B030D-6E8A-4147-A177-3AD203B41FA5}">
                      <a16:colId xmlns:a16="http://schemas.microsoft.com/office/drawing/2014/main" val="2620462398"/>
                    </a:ext>
                  </a:extLst>
                </a:gridCol>
                <a:gridCol w="694944">
                  <a:extLst>
                    <a:ext uri="{9D8B030D-6E8A-4147-A177-3AD203B41FA5}">
                      <a16:colId xmlns:a16="http://schemas.microsoft.com/office/drawing/2014/main" val="2073638296"/>
                    </a:ext>
                  </a:extLst>
                </a:gridCol>
                <a:gridCol w="694944">
                  <a:extLst>
                    <a:ext uri="{9D8B030D-6E8A-4147-A177-3AD203B41FA5}">
                      <a16:colId xmlns:a16="http://schemas.microsoft.com/office/drawing/2014/main" val="521371195"/>
                    </a:ext>
                  </a:extLst>
                </a:gridCol>
              </a:tblGrid>
              <a:tr h="1301637">
                <a:tc>
                  <a:txBody>
                    <a:bodyPr/>
                    <a:lstStyle/>
                    <a:p>
                      <a:pPr algn="ctr"/>
                      <a:endParaRPr lang="en-GB" sz="32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13234523"/>
                  </a:ext>
                </a:extLst>
              </a:tr>
            </a:tbl>
          </a:graphicData>
        </a:graphic>
      </p:graphicFrame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213" y="2995663"/>
            <a:ext cx="332886" cy="469066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2980" y="2904423"/>
            <a:ext cx="605246" cy="59263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9380" y="2853985"/>
            <a:ext cx="554810" cy="643075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5570" y="2268914"/>
            <a:ext cx="585071" cy="1228146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1292054" y="1176462"/>
            <a:ext cx="61264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C</a:t>
            </a:r>
            <a:r>
              <a:rPr lang="en-GB" sz="2800" dirty="0" smtClean="0">
                <a:latin typeface="Comic Sans MS" panose="030F0702030302020204" pitchFamily="66" charset="0"/>
              </a:rPr>
              <a:t>ount backwards on a number track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354712" y="5294942"/>
            <a:ext cx="61264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What numbers are missing?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4791" y="4929614"/>
            <a:ext cx="332886" cy="469066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6269" y="4357088"/>
            <a:ext cx="620378" cy="469066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2321" y="4781824"/>
            <a:ext cx="605246" cy="592637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3352" y="3758343"/>
            <a:ext cx="554810" cy="643075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6207" y="3635686"/>
            <a:ext cx="574985" cy="819605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2890" y="3793513"/>
            <a:ext cx="577507" cy="819605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3290" y="4008342"/>
            <a:ext cx="577506" cy="1028919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154" y="4342940"/>
            <a:ext cx="592637" cy="1028919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9878" y="3681109"/>
            <a:ext cx="585071" cy="1228146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3751" y="4138000"/>
            <a:ext cx="587593" cy="1228146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3107" y="2995663"/>
            <a:ext cx="620378" cy="469066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6636" y="2691069"/>
            <a:ext cx="577507" cy="819605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7991" y="2482427"/>
            <a:ext cx="577506" cy="1028919"/>
          </a:xfrm>
          <a:prstGeom prst="rect">
            <a:avLst/>
          </a:prstGeom>
        </p:spPr>
      </p:pic>
      <p:graphicFrame>
        <p:nvGraphicFramePr>
          <p:cNvPr id="37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7988674"/>
              </p:ext>
            </p:extLst>
          </p:nvPr>
        </p:nvGraphicFramePr>
        <p:xfrm>
          <a:off x="875210" y="1728083"/>
          <a:ext cx="6949440" cy="4664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94944">
                  <a:extLst>
                    <a:ext uri="{9D8B030D-6E8A-4147-A177-3AD203B41FA5}">
                      <a16:colId xmlns:a16="http://schemas.microsoft.com/office/drawing/2014/main" val="158159094"/>
                    </a:ext>
                  </a:extLst>
                </a:gridCol>
                <a:gridCol w="694944">
                  <a:extLst>
                    <a:ext uri="{9D8B030D-6E8A-4147-A177-3AD203B41FA5}">
                      <a16:colId xmlns:a16="http://schemas.microsoft.com/office/drawing/2014/main" val="3110088367"/>
                    </a:ext>
                  </a:extLst>
                </a:gridCol>
                <a:gridCol w="694944">
                  <a:extLst>
                    <a:ext uri="{9D8B030D-6E8A-4147-A177-3AD203B41FA5}">
                      <a16:colId xmlns:a16="http://schemas.microsoft.com/office/drawing/2014/main" val="1611876754"/>
                    </a:ext>
                  </a:extLst>
                </a:gridCol>
                <a:gridCol w="694944">
                  <a:extLst>
                    <a:ext uri="{9D8B030D-6E8A-4147-A177-3AD203B41FA5}">
                      <a16:colId xmlns:a16="http://schemas.microsoft.com/office/drawing/2014/main" val="115614646"/>
                    </a:ext>
                  </a:extLst>
                </a:gridCol>
                <a:gridCol w="694944">
                  <a:extLst>
                    <a:ext uri="{9D8B030D-6E8A-4147-A177-3AD203B41FA5}">
                      <a16:colId xmlns:a16="http://schemas.microsoft.com/office/drawing/2014/main" val="1741552398"/>
                    </a:ext>
                  </a:extLst>
                </a:gridCol>
                <a:gridCol w="694944">
                  <a:extLst>
                    <a:ext uri="{9D8B030D-6E8A-4147-A177-3AD203B41FA5}">
                      <a16:colId xmlns:a16="http://schemas.microsoft.com/office/drawing/2014/main" val="2851271185"/>
                    </a:ext>
                  </a:extLst>
                </a:gridCol>
                <a:gridCol w="694944">
                  <a:extLst>
                    <a:ext uri="{9D8B030D-6E8A-4147-A177-3AD203B41FA5}">
                      <a16:colId xmlns:a16="http://schemas.microsoft.com/office/drawing/2014/main" val="340256961"/>
                    </a:ext>
                  </a:extLst>
                </a:gridCol>
                <a:gridCol w="694944">
                  <a:extLst>
                    <a:ext uri="{9D8B030D-6E8A-4147-A177-3AD203B41FA5}">
                      <a16:colId xmlns:a16="http://schemas.microsoft.com/office/drawing/2014/main" val="2620462398"/>
                    </a:ext>
                  </a:extLst>
                </a:gridCol>
                <a:gridCol w="694944">
                  <a:extLst>
                    <a:ext uri="{9D8B030D-6E8A-4147-A177-3AD203B41FA5}">
                      <a16:colId xmlns:a16="http://schemas.microsoft.com/office/drawing/2014/main" val="2073638296"/>
                    </a:ext>
                  </a:extLst>
                </a:gridCol>
                <a:gridCol w="694944">
                  <a:extLst>
                    <a:ext uri="{9D8B030D-6E8A-4147-A177-3AD203B41FA5}">
                      <a16:colId xmlns:a16="http://schemas.microsoft.com/office/drawing/2014/main" val="521371195"/>
                    </a:ext>
                  </a:extLst>
                </a:gridCol>
              </a:tblGrid>
              <a:tr h="466476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latin typeface="Comic Sans MS" panose="030F0702030302020204" pitchFamily="66" charset="0"/>
                        </a:rPr>
                        <a:t>1</a:t>
                      </a:r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latin typeface="Comic Sans MS" panose="030F0702030302020204" pitchFamily="66" charset="0"/>
                        </a:rPr>
                        <a:t>2</a:t>
                      </a:r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latin typeface="Comic Sans MS" panose="030F0702030302020204" pitchFamily="66" charset="0"/>
                        </a:rPr>
                        <a:t>3</a:t>
                      </a:r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latin typeface="Comic Sans MS" panose="030F0702030302020204" pitchFamily="66" charset="0"/>
                        </a:rPr>
                        <a:t>4</a:t>
                      </a:r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latin typeface="Comic Sans MS" panose="030F0702030302020204" pitchFamily="66" charset="0"/>
                        </a:rPr>
                        <a:t>5</a:t>
                      </a:r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latin typeface="Comic Sans MS" panose="030F0702030302020204" pitchFamily="66" charset="0"/>
                        </a:rPr>
                        <a:t>6</a:t>
                      </a:r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latin typeface="Comic Sans MS" panose="030F0702030302020204" pitchFamily="66" charset="0"/>
                        </a:rPr>
                        <a:t>7</a:t>
                      </a:r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latin typeface="Comic Sans MS" panose="030F0702030302020204" pitchFamily="66" charset="0"/>
                        </a:rPr>
                        <a:t>8</a:t>
                      </a:r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latin typeface="Comic Sans MS" panose="030F0702030302020204" pitchFamily="66" charset="0"/>
                        </a:rPr>
                        <a:t>9</a:t>
                      </a:r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latin typeface="Comic Sans MS" panose="030F0702030302020204" pitchFamily="66" charset="0"/>
                        </a:rPr>
                        <a:t>10</a:t>
                      </a:r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13234523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8459439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4.07407E-6 L 0.11754 -0.2701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868" y="-135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3.33333E-6 L 0.52135 -0.27338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059" y="-136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4.81481E-6 L -0.34739 -0.13611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378" y="-68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32034" y="569225"/>
            <a:ext cx="747045" cy="74704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494553" y="711914"/>
            <a:ext cx="2335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Have a think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1141556"/>
              </p:ext>
            </p:extLst>
          </p:nvPr>
        </p:nvGraphicFramePr>
        <p:xfrm>
          <a:off x="879248" y="2001596"/>
          <a:ext cx="6949440" cy="7714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94944">
                  <a:extLst>
                    <a:ext uri="{9D8B030D-6E8A-4147-A177-3AD203B41FA5}">
                      <a16:colId xmlns:a16="http://schemas.microsoft.com/office/drawing/2014/main" val="158159094"/>
                    </a:ext>
                  </a:extLst>
                </a:gridCol>
                <a:gridCol w="694944">
                  <a:extLst>
                    <a:ext uri="{9D8B030D-6E8A-4147-A177-3AD203B41FA5}">
                      <a16:colId xmlns:a16="http://schemas.microsoft.com/office/drawing/2014/main" val="3110088367"/>
                    </a:ext>
                  </a:extLst>
                </a:gridCol>
                <a:gridCol w="694944">
                  <a:extLst>
                    <a:ext uri="{9D8B030D-6E8A-4147-A177-3AD203B41FA5}">
                      <a16:colId xmlns:a16="http://schemas.microsoft.com/office/drawing/2014/main" val="1611876754"/>
                    </a:ext>
                  </a:extLst>
                </a:gridCol>
                <a:gridCol w="694944">
                  <a:extLst>
                    <a:ext uri="{9D8B030D-6E8A-4147-A177-3AD203B41FA5}">
                      <a16:colId xmlns:a16="http://schemas.microsoft.com/office/drawing/2014/main" val="115614646"/>
                    </a:ext>
                  </a:extLst>
                </a:gridCol>
                <a:gridCol w="694944">
                  <a:extLst>
                    <a:ext uri="{9D8B030D-6E8A-4147-A177-3AD203B41FA5}">
                      <a16:colId xmlns:a16="http://schemas.microsoft.com/office/drawing/2014/main" val="1741552398"/>
                    </a:ext>
                  </a:extLst>
                </a:gridCol>
                <a:gridCol w="694944">
                  <a:extLst>
                    <a:ext uri="{9D8B030D-6E8A-4147-A177-3AD203B41FA5}">
                      <a16:colId xmlns:a16="http://schemas.microsoft.com/office/drawing/2014/main" val="2851271185"/>
                    </a:ext>
                  </a:extLst>
                </a:gridCol>
                <a:gridCol w="694944">
                  <a:extLst>
                    <a:ext uri="{9D8B030D-6E8A-4147-A177-3AD203B41FA5}">
                      <a16:colId xmlns:a16="http://schemas.microsoft.com/office/drawing/2014/main" val="340256961"/>
                    </a:ext>
                  </a:extLst>
                </a:gridCol>
                <a:gridCol w="694944">
                  <a:extLst>
                    <a:ext uri="{9D8B030D-6E8A-4147-A177-3AD203B41FA5}">
                      <a16:colId xmlns:a16="http://schemas.microsoft.com/office/drawing/2014/main" val="2620462398"/>
                    </a:ext>
                  </a:extLst>
                </a:gridCol>
                <a:gridCol w="694944">
                  <a:extLst>
                    <a:ext uri="{9D8B030D-6E8A-4147-A177-3AD203B41FA5}">
                      <a16:colId xmlns:a16="http://schemas.microsoft.com/office/drawing/2014/main" val="2073638296"/>
                    </a:ext>
                  </a:extLst>
                </a:gridCol>
                <a:gridCol w="694944">
                  <a:extLst>
                    <a:ext uri="{9D8B030D-6E8A-4147-A177-3AD203B41FA5}">
                      <a16:colId xmlns:a16="http://schemas.microsoft.com/office/drawing/2014/main" val="521371195"/>
                    </a:ext>
                  </a:extLst>
                </a:gridCol>
              </a:tblGrid>
              <a:tr h="771434">
                <a:tc>
                  <a:txBody>
                    <a:bodyPr/>
                    <a:lstStyle/>
                    <a:p>
                      <a:pPr algn="ctr"/>
                      <a:endParaRPr lang="en-GB" sz="32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3</a:t>
                      </a:r>
                      <a:endParaRPr lang="en-GB" sz="32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latin typeface="Comic Sans MS" panose="030F0702030302020204" pitchFamily="66" charset="0"/>
                        </a:rPr>
                        <a:t>4</a:t>
                      </a:r>
                      <a:endParaRPr lang="en-GB" sz="32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latin typeface="Comic Sans MS" panose="030F0702030302020204" pitchFamily="66" charset="0"/>
                        </a:rPr>
                        <a:t>7</a:t>
                      </a:r>
                      <a:endParaRPr lang="en-GB" sz="32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latin typeface="Comic Sans MS" panose="030F0702030302020204" pitchFamily="66" charset="0"/>
                        </a:rPr>
                        <a:t>8</a:t>
                      </a:r>
                      <a:endParaRPr lang="en-GB" sz="32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latin typeface="Comic Sans MS" panose="030F0702030302020204" pitchFamily="66" charset="0"/>
                        </a:rPr>
                        <a:t>10</a:t>
                      </a:r>
                      <a:endParaRPr lang="en-GB" sz="32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13234523"/>
                  </a:ext>
                </a:extLst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2123182"/>
              </p:ext>
            </p:extLst>
          </p:nvPr>
        </p:nvGraphicFramePr>
        <p:xfrm>
          <a:off x="879248" y="2001596"/>
          <a:ext cx="6949440" cy="7714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94944">
                  <a:extLst>
                    <a:ext uri="{9D8B030D-6E8A-4147-A177-3AD203B41FA5}">
                      <a16:colId xmlns:a16="http://schemas.microsoft.com/office/drawing/2014/main" val="158159094"/>
                    </a:ext>
                  </a:extLst>
                </a:gridCol>
                <a:gridCol w="694944">
                  <a:extLst>
                    <a:ext uri="{9D8B030D-6E8A-4147-A177-3AD203B41FA5}">
                      <a16:colId xmlns:a16="http://schemas.microsoft.com/office/drawing/2014/main" val="3110088367"/>
                    </a:ext>
                  </a:extLst>
                </a:gridCol>
                <a:gridCol w="694944">
                  <a:extLst>
                    <a:ext uri="{9D8B030D-6E8A-4147-A177-3AD203B41FA5}">
                      <a16:colId xmlns:a16="http://schemas.microsoft.com/office/drawing/2014/main" val="1611876754"/>
                    </a:ext>
                  </a:extLst>
                </a:gridCol>
                <a:gridCol w="694944">
                  <a:extLst>
                    <a:ext uri="{9D8B030D-6E8A-4147-A177-3AD203B41FA5}">
                      <a16:colId xmlns:a16="http://schemas.microsoft.com/office/drawing/2014/main" val="115614646"/>
                    </a:ext>
                  </a:extLst>
                </a:gridCol>
                <a:gridCol w="694944">
                  <a:extLst>
                    <a:ext uri="{9D8B030D-6E8A-4147-A177-3AD203B41FA5}">
                      <a16:colId xmlns:a16="http://schemas.microsoft.com/office/drawing/2014/main" val="1741552398"/>
                    </a:ext>
                  </a:extLst>
                </a:gridCol>
                <a:gridCol w="694944">
                  <a:extLst>
                    <a:ext uri="{9D8B030D-6E8A-4147-A177-3AD203B41FA5}">
                      <a16:colId xmlns:a16="http://schemas.microsoft.com/office/drawing/2014/main" val="2851271185"/>
                    </a:ext>
                  </a:extLst>
                </a:gridCol>
                <a:gridCol w="694944">
                  <a:extLst>
                    <a:ext uri="{9D8B030D-6E8A-4147-A177-3AD203B41FA5}">
                      <a16:colId xmlns:a16="http://schemas.microsoft.com/office/drawing/2014/main" val="340256961"/>
                    </a:ext>
                  </a:extLst>
                </a:gridCol>
                <a:gridCol w="694944">
                  <a:extLst>
                    <a:ext uri="{9D8B030D-6E8A-4147-A177-3AD203B41FA5}">
                      <a16:colId xmlns:a16="http://schemas.microsoft.com/office/drawing/2014/main" val="2620462398"/>
                    </a:ext>
                  </a:extLst>
                </a:gridCol>
                <a:gridCol w="694944">
                  <a:extLst>
                    <a:ext uri="{9D8B030D-6E8A-4147-A177-3AD203B41FA5}">
                      <a16:colId xmlns:a16="http://schemas.microsoft.com/office/drawing/2014/main" val="2073638296"/>
                    </a:ext>
                  </a:extLst>
                </a:gridCol>
                <a:gridCol w="694944">
                  <a:extLst>
                    <a:ext uri="{9D8B030D-6E8A-4147-A177-3AD203B41FA5}">
                      <a16:colId xmlns:a16="http://schemas.microsoft.com/office/drawing/2014/main" val="521371195"/>
                    </a:ext>
                  </a:extLst>
                </a:gridCol>
              </a:tblGrid>
              <a:tr h="771434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solidFill>
                            <a:schemeClr val="accent1"/>
                          </a:solidFill>
                          <a:latin typeface="Comic Sans MS" panose="030F0702030302020204" pitchFamily="66" charset="0"/>
                        </a:rPr>
                        <a:t>1</a:t>
                      </a:r>
                      <a:endParaRPr lang="en-GB" sz="3200" dirty="0">
                        <a:solidFill>
                          <a:schemeClr val="accent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solidFill>
                            <a:schemeClr val="accent1"/>
                          </a:solidFill>
                          <a:latin typeface="Comic Sans MS" panose="030F0702030302020204" pitchFamily="66" charset="0"/>
                        </a:rPr>
                        <a:t>2</a:t>
                      </a:r>
                      <a:endParaRPr lang="en-GB" sz="3200" dirty="0">
                        <a:solidFill>
                          <a:schemeClr val="accent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3</a:t>
                      </a:r>
                      <a:endParaRPr lang="en-GB" sz="32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latin typeface="Comic Sans MS" panose="030F0702030302020204" pitchFamily="66" charset="0"/>
                        </a:rPr>
                        <a:t>4</a:t>
                      </a:r>
                      <a:endParaRPr lang="en-GB" sz="32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solidFill>
                            <a:schemeClr val="accent1"/>
                          </a:solidFill>
                          <a:latin typeface="Comic Sans MS" panose="030F0702030302020204" pitchFamily="66" charset="0"/>
                        </a:rPr>
                        <a:t>5</a:t>
                      </a:r>
                      <a:endParaRPr lang="en-GB" sz="3200" dirty="0">
                        <a:solidFill>
                          <a:schemeClr val="accent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solidFill>
                            <a:schemeClr val="accent1"/>
                          </a:solidFill>
                          <a:latin typeface="Comic Sans MS" panose="030F0702030302020204" pitchFamily="66" charset="0"/>
                        </a:rPr>
                        <a:t>6</a:t>
                      </a:r>
                      <a:endParaRPr lang="en-GB" sz="3200" dirty="0">
                        <a:solidFill>
                          <a:schemeClr val="accent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latin typeface="Comic Sans MS" panose="030F0702030302020204" pitchFamily="66" charset="0"/>
                        </a:rPr>
                        <a:t>7</a:t>
                      </a:r>
                      <a:endParaRPr lang="en-GB" sz="32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latin typeface="Comic Sans MS" panose="030F0702030302020204" pitchFamily="66" charset="0"/>
                        </a:rPr>
                        <a:t>8</a:t>
                      </a:r>
                      <a:endParaRPr lang="en-GB" sz="32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solidFill>
                            <a:schemeClr val="accent1"/>
                          </a:solidFill>
                          <a:latin typeface="Comic Sans MS" panose="030F0702030302020204" pitchFamily="66" charset="0"/>
                        </a:rPr>
                        <a:t>9</a:t>
                      </a:r>
                      <a:endParaRPr lang="en-GB" sz="3200" dirty="0">
                        <a:solidFill>
                          <a:schemeClr val="accent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latin typeface="Comic Sans MS" panose="030F0702030302020204" pitchFamily="66" charset="0"/>
                        </a:rPr>
                        <a:t>10</a:t>
                      </a:r>
                      <a:endParaRPr lang="en-GB" sz="32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13234523"/>
                  </a:ext>
                </a:extLst>
              </a:tr>
            </a:tbl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1292054" y="1241777"/>
            <a:ext cx="61264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Count backwards on a number track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367028" y="5150545"/>
            <a:ext cx="61264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What numbers are missing?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463040" y="3618411"/>
            <a:ext cx="6270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8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728277" y="3086248"/>
            <a:ext cx="6270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1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063172" y="4158995"/>
            <a:ext cx="6270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6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906945" y="3111006"/>
            <a:ext cx="6270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572076" y="3158552"/>
            <a:ext cx="6270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5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118525" y="3823423"/>
            <a:ext cx="6270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346485" y="3801574"/>
            <a:ext cx="6270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247884" y="3741270"/>
            <a:ext cx="6270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7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248576" y="4112743"/>
            <a:ext cx="6270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9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418541" y="3140268"/>
            <a:ext cx="6270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10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31" name="Oval 30"/>
          <p:cNvSpPr/>
          <p:nvPr/>
        </p:nvSpPr>
        <p:spPr>
          <a:xfrm>
            <a:off x="2602368" y="3176681"/>
            <a:ext cx="540000" cy="540000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2" name="Oval 31"/>
          <p:cNvSpPr/>
          <p:nvPr/>
        </p:nvSpPr>
        <p:spPr>
          <a:xfrm>
            <a:off x="6945549" y="3121065"/>
            <a:ext cx="540000" cy="540000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3" name="Oval 32"/>
          <p:cNvSpPr/>
          <p:nvPr/>
        </p:nvSpPr>
        <p:spPr>
          <a:xfrm>
            <a:off x="3773039" y="3100872"/>
            <a:ext cx="540000" cy="540000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4" name="Oval 33"/>
          <p:cNvSpPr/>
          <p:nvPr/>
        </p:nvSpPr>
        <p:spPr>
          <a:xfrm>
            <a:off x="3104275" y="4176474"/>
            <a:ext cx="540000" cy="540000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5" name="Oval 34"/>
          <p:cNvSpPr/>
          <p:nvPr/>
        </p:nvSpPr>
        <p:spPr>
          <a:xfrm>
            <a:off x="5292084" y="4123245"/>
            <a:ext cx="540000" cy="540000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aphicFrame>
        <p:nvGraphicFramePr>
          <p:cNvPr id="36" name="Table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1354088"/>
              </p:ext>
            </p:extLst>
          </p:nvPr>
        </p:nvGraphicFramePr>
        <p:xfrm>
          <a:off x="879248" y="2001596"/>
          <a:ext cx="6949440" cy="7714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94944">
                  <a:extLst>
                    <a:ext uri="{9D8B030D-6E8A-4147-A177-3AD203B41FA5}">
                      <a16:colId xmlns:a16="http://schemas.microsoft.com/office/drawing/2014/main" val="158159094"/>
                    </a:ext>
                  </a:extLst>
                </a:gridCol>
                <a:gridCol w="694944">
                  <a:extLst>
                    <a:ext uri="{9D8B030D-6E8A-4147-A177-3AD203B41FA5}">
                      <a16:colId xmlns:a16="http://schemas.microsoft.com/office/drawing/2014/main" val="3110088367"/>
                    </a:ext>
                  </a:extLst>
                </a:gridCol>
                <a:gridCol w="694944">
                  <a:extLst>
                    <a:ext uri="{9D8B030D-6E8A-4147-A177-3AD203B41FA5}">
                      <a16:colId xmlns:a16="http://schemas.microsoft.com/office/drawing/2014/main" val="1611876754"/>
                    </a:ext>
                  </a:extLst>
                </a:gridCol>
                <a:gridCol w="694944">
                  <a:extLst>
                    <a:ext uri="{9D8B030D-6E8A-4147-A177-3AD203B41FA5}">
                      <a16:colId xmlns:a16="http://schemas.microsoft.com/office/drawing/2014/main" val="115614646"/>
                    </a:ext>
                  </a:extLst>
                </a:gridCol>
                <a:gridCol w="694944">
                  <a:extLst>
                    <a:ext uri="{9D8B030D-6E8A-4147-A177-3AD203B41FA5}">
                      <a16:colId xmlns:a16="http://schemas.microsoft.com/office/drawing/2014/main" val="1741552398"/>
                    </a:ext>
                  </a:extLst>
                </a:gridCol>
                <a:gridCol w="694944">
                  <a:extLst>
                    <a:ext uri="{9D8B030D-6E8A-4147-A177-3AD203B41FA5}">
                      <a16:colId xmlns:a16="http://schemas.microsoft.com/office/drawing/2014/main" val="2851271185"/>
                    </a:ext>
                  </a:extLst>
                </a:gridCol>
                <a:gridCol w="694944">
                  <a:extLst>
                    <a:ext uri="{9D8B030D-6E8A-4147-A177-3AD203B41FA5}">
                      <a16:colId xmlns:a16="http://schemas.microsoft.com/office/drawing/2014/main" val="340256961"/>
                    </a:ext>
                  </a:extLst>
                </a:gridCol>
                <a:gridCol w="694944">
                  <a:extLst>
                    <a:ext uri="{9D8B030D-6E8A-4147-A177-3AD203B41FA5}">
                      <a16:colId xmlns:a16="http://schemas.microsoft.com/office/drawing/2014/main" val="2620462398"/>
                    </a:ext>
                  </a:extLst>
                </a:gridCol>
                <a:gridCol w="694944">
                  <a:extLst>
                    <a:ext uri="{9D8B030D-6E8A-4147-A177-3AD203B41FA5}">
                      <a16:colId xmlns:a16="http://schemas.microsoft.com/office/drawing/2014/main" val="2073638296"/>
                    </a:ext>
                  </a:extLst>
                </a:gridCol>
                <a:gridCol w="694944">
                  <a:extLst>
                    <a:ext uri="{9D8B030D-6E8A-4147-A177-3AD203B41FA5}">
                      <a16:colId xmlns:a16="http://schemas.microsoft.com/office/drawing/2014/main" val="521371195"/>
                    </a:ext>
                  </a:extLst>
                </a:gridCol>
              </a:tblGrid>
              <a:tr h="771434">
                <a:tc>
                  <a:txBody>
                    <a:bodyPr/>
                    <a:lstStyle/>
                    <a:p>
                      <a:pPr algn="ctr"/>
                      <a:endParaRPr lang="en-GB" sz="3200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3</a:t>
                      </a:r>
                      <a:endParaRPr lang="en-GB" sz="32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latin typeface="Comic Sans MS" panose="030F0702030302020204" pitchFamily="66" charset="0"/>
                        </a:rPr>
                        <a:t>4</a:t>
                      </a:r>
                      <a:endParaRPr lang="en-GB" sz="32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latin typeface="Comic Sans MS" panose="030F0702030302020204" pitchFamily="66" charset="0"/>
                        </a:rPr>
                        <a:t>7</a:t>
                      </a:r>
                      <a:endParaRPr lang="en-GB" sz="32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latin typeface="Comic Sans MS" panose="030F0702030302020204" pitchFamily="66" charset="0"/>
                        </a:rPr>
                        <a:t>8</a:t>
                      </a:r>
                      <a:endParaRPr lang="en-GB" sz="32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solidFill>
                            <a:schemeClr val="accent1"/>
                          </a:solidFill>
                          <a:latin typeface="Comic Sans MS" panose="030F0702030302020204" pitchFamily="66" charset="0"/>
                        </a:rPr>
                        <a:t>9</a:t>
                      </a:r>
                      <a:endParaRPr lang="en-GB" sz="3200" dirty="0">
                        <a:solidFill>
                          <a:schemeClr val="accent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latin typeface="Comic Sans MS" panose="030F0702030302020204" pitchFamily="66" charset="0"/>
                        </a:rPr>
                        <a:t>10</a:t>
                      </a:r>
                      <a:endParaRPr lang="en-GB" sz="32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13234523"/>
                  </a:ext>
                </a:extLst>
              </a:tr>
            </a:tbl>
          </a:graphicData>
        </a:graphic>
      </p:graphicFrame>
      <p:graphicFrame>
        <p:nvGraphicFramePr>
          <p:cNvPr id="37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2215913"/>
              </p:ext>
            </p:extLst>
          </p:nvPr>
        </p:nvGraphicFramePr>
        <p:xfrm>
          <a:off x="879248" y="2001596"/>
          <a:ext cx="6949440" cy="7714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94944">
                  <a:extLst>
                    <a:ext uri="{9D8B030D-6E8A-4147-A177-3AD203B41FA5}">
                      <a16:colId xmlns:a16="http://schemas.microsoft.com/office/drawing/2014/main" val="158159094"/>
                    </a:ext>
                  </a:extLst>
                </a:gridCol>
                <a:gridCol w="694944">
                  <a:extLst>
                    <a:ext uri="{9D8B030D-6E8A-4147-A177-3AD203B41FA5}">
                      <a16:colId xmlns:a16="http://schemas.microsoft.com/office/drawing/2014/main" val="3110088367"/>
                    </a:ext>
                  </a:extLst>
                </a:gridCol>
                <a:gridCol w="694944">
                  <a:extLst>
                    <a:ext uri="{9D8B030D-6E8A-4147-A177-3AD203B41FA5}">
                      <a16:colId xmlns:a16="http://schemas.microsoft.com/office/drawing/2014/main" val="1611876754"/>
                    </a:ext>
                  </a:extLst>
                </a:gridCol>
                <a:gridCol w="694944">
                  <a:extLst>
                    <a:ext uri="{9D8B030D-6E8A-4147-A177-3AD203B41FA5}">
                      <a16:colId xmlns:a16="http://schemas.microsoft.com/office/drawing/2014/main" val="115614646"/>
                    </a:ext>
                  </a:extLst>
                </a:gridCol>
                <a:gridCol w="694944">
                  <a:extLst>
                    <a:ext uri="{9D8B030D-6E8A-4147-A177-3AD203B41FA5}">
                      <a16:colId xmlns:a16="http://schemas.microsoft.com/office/drawing/2014/main" val="1741552398"/>
                    </a:ext>
                  </a:extLst>
                </a:gridCol>
                <a:gridCol w="694944">
                  <a:extLst>
                    <a:ext uri="{9D8B030D-6E8A-4147-A177-3AD203B41FA5}">
                      <a16:colId xmlns:a16="http://schemas.microsoft.com/office/drawing/2014/main" val="2851271185"/>
                    </a:ext>
                  </a:extLst>
                </a:gridCol>
                <a:gridCol w="694944">
                  <a:extLst>
                    <a:ext uri="{9D8B030D-6E8A-4147-A177-3AD203B41FA5}">
                      <a16:colId xmlns:a16="http://schemas.microsoft.com/office/drawing/2014/main" val="340256961"/>
                    </a:ext>
                  </a:extLst>
                </a:gridCol>
                <a:gridCol w="694944">
                  <a:extLst>
                    <a:ext uri="{9D8B030D-6E8A-4147-A177-3AD203B41FA5}">
                      <a16:colId xmlns:a16="http://schemas.microsoft.com/office/drawing/2014/main" val="2620462398"/>
                    </a:ext>
                  </a:extLst>
                </a:gridCol>
                <a:gridCol w="694944">
                  <a:extLst>
                    <a:ext uri="{9D8B030D-6E8A-4147-A177-3AD203B41FA5}">
                      <a16:colId xmlns:a16="http://schemas.microsoft.com/office/drawing/2014/main" val="2073638296"/>
                    </a:ext>
                  </a:extLst>
                </a:gridCol>
                <a:gridCol w="694944">
                  <a:extLst>
                    <a:ext uri="{9D8B030D-6E8A-4147-A177-3AD203B41FA5}">
                      <a16:colId xmlns:a16="http://schemas.microsoft.com/office/drawing/2014/main" val="521371195"/>
                    </a:ext>
                  </a:extLst>
                </a:gridCol>
              </a:tblGrid>
              <a:tr h="771434">
                <a:tc>
                  <a:txBody>
                    <a:bodyPr/>
                    <a:lstStyle/>
                    <a:p>
                      <a:pPr algn="ctr"/>
                      <a:endParaRPr lang="en-GB" sz="3200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3</a:t>
                      </a:r>
                      <a:endParaRPr lang="en-GB" sz="32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latin typeface="Comic Sans MS" panose="030F0702030302020204" pitchFamily="66" charset="0"/>
                        </a:rPr>
                        <a:t>4</a:t>
                      </a:r>
                      <a:endParaRPr lang="en-GB" sz="32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solidFill>
                            <a:schemeClr val="accent1"/>
                          </a:solidFill>
                          <a:latin typeface="Comic Sans MS" panose="030F0702030302020204" pitchFamily="66" charset="0"/>
                        </a:rPr>
                        <a:t>6</a:t>
                      </a:r>
                      <a:endParaRPr lang="en-GB" sz="3200" dirty="0">
                        <a:solidFill>
                          <a:schemeClr val="accent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latin typeface="Comic Sans MS" panose="030F0702030302020204" pitchFamily="66" charset="0"/>
                        </a:rPr>
                        <a:t>7</a:t>
                      </a:r>
                      <a:endParaRPr lang="en-GB" sz="32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latin typeface="Comic Sans MS" panose="030F0702030302020204" pitchFamily="66" charset="0"/>
                        </a:rPr>
                        <a:t>8</a:t>
                      </a:r>
                      <a:endParaRPr lang="en-GB" sz="32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solidFill>
                            <a:schemeClr val="accent1"/>
                          </a:solidFill>
                          <a:latin typeface="Comic Sans MS" panose="030F0702030302020204" pitchFamily="66" charset="0"/>
                        </a:rPr>
                        <a:t>9</a:t>
                      </a:r>
                      <a:endParaRPr lang="en-GB" sz="3200" dirty="0">
                        <a:solidFill>
                          <a:schemeClr val="accent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latin typeface="Comic Sans MS" panose="030F0702030302020204" pitchFamily="66" charset="0"/>
                        </a:rPr>
                        <a:t>10</a:t>
                      </a:r>
                      <a:endParaRPr lang="en-GB" sz="32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13234523"/>
                  </a:ext>
                </a:extLst>
              </a:tr>
            </a:tbl>
          </a:graphicData>
        </a:graphic>
      </p:graphicFrame>
      <p:graphicFrame>
        <p:nvGraphicFramePr>
          <p:cNvPr id="38" name="Table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8379576"/>
              </p:ext>
            </p:extLst>
          </p:nvPr>
        </p:nvGraphicFramePr>
        <p:xfrm>
          <a:off x="879248" y="2001596"/>
          <a:ext cx="6949440" cy="7714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94944">
                  <a:extLst>
                    <a:ext uri="{9D8B030D-6E8A-4147-A177-3AD203B41FA5}">
                      <a16:colId xmlns:a16="http://schemas.microsoft.com/office/drawing/2014/main" val="158159094"/>
                    </a:ext>
                  </a:extLst>
                </a:gridCol>
                <a:gridCol w="694944">
                  <a:extLst>
                    <a:ext uri="{9D8B030D-6E8A-4147-A177-3AD203B41FA5}">
                      <a16:colId xmlns:a16="http://schemas.microsoft.com/office/drawing/2014/main" val="3110088367"/>
                    </a:ext>
                  </a:extLst>
                </a:gridCol>
                <a:gridCol w="694944">
                  <a:extLst>
                    <a:ext uri="{9D8B030D-6E8A-4147-A177-3AD203B41FA5}">
                      <a16:colId xmlns:a16="http://schemas.microsoft.com/office/drawing/2014/main" val="1611876754"/>
                    </a:ext>
                  </a:extLst>
                </a:gridCol>
                <a:gridCol w="694944">
                  <a:extLst>
                    <a:ext uri="{9D8B030D-6E8A-4147-A177-3AD203B41FA5}">
                      <a16:colId xmlns:a16="http://schemas.microsoft.com/office/drawing/2014/main" val="115614646"/>
                    </a:ext>
                  </a:extLst>
                </a:gridCol>
                <a:gridCol w="694944">
                  <a:extLst>
                    <a:ext uri="{9D8B030D-6E8A-4147-A177-3AD203B41FA5}">
                      <a16:colId xmlns:a16="http://schemas.microsoft.com/office/drawing/2014/main" val="1741552398"/>
                    </a:ext>
                  </a:extLst>
                </a:gridCol>
                <a:gridCol w="694944">
                  <a:extLst>
                    <a:ext uri="{9D8B030D-6E8A-4147-A177-3AD203B41FA5}">
                      <a16:colId xmlns:a16="http://schemas.microsoft.com/office/drawing/2014/main" val="2851271185"/>
                    </a:ext>
                  </a:extLst>
                </a:gridCol>
                <a:gridCol w="694944">
                  <a:extLst>
                    <a:ext uri="{9D8B030D-6E8A-4147-A177-3AD203B41FA5}">
                      <a16:colId xmlns:a16="http://schemas.microsoft.com/office/drawing/2014/main" val="340256961"/>
                    </a:ext>
                  </a:extLst>
                </a:gridCol>
                <a:gridCol w="694944">
                  <a:extLst>
                    <a:ext uri="{9D8B030D-6E8A-4147-A177-3AD203B41FA5}">
                      <a16:colId xmlns:a16="http://schemas.microsoft.com/office/drawing/2014/main" val="2620462398"/>
                    </a:ext>
                  </a:extLst>
                </a:gridCol>
                <a:gridCol w="694944">
                  <a:extLst>
                    <a:ext uri="{9D8B030D-6E8A-4147-A177-3AD203B41FA5}">
                      <a16:colId xmlns:a16="http://schemas.microsoft.com/office/drawing/2014/main" val="2073638296"/>
                    </a:ext>
                  </a:extLst>
                </a:gridCol>
                <a:gridCol w="694944">
                  <a:extLst>
                    <a:ext uri="{9D8B030D-6E8A-4147-A177-3AD203B41FA5}">
                      <a16:colId xmlns:a16="http://schemas.microsoft.com/office/drawing/2014/main" val="521371195"/>
                    </a:ext>
                  </a:extLst>
                </a:gridCol>
              </a:tblGrid>
              <a:tr h="771434">
                <a:tc>
                  <a:txBody>
                    <a:bodyPr/>
                    <a:lstStyle/>
                    <a:p>
                      <a:pPr algn="ctr"/>
                      <a:endParaRPr lang="en-GB" sz="3200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3</a:t>
                      </a:r>
                      <a:endParaRPr lang="en-GB" sz="32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latin typeface="Comic Sans MS" panose="030F0702030302020204" pitchFamily="66" charset="0"/>
                        </a:rPr>
                        <a:t>4</a:t>
                      </a:r>
                      <a:endParaRPr lang="en-GB" sz="32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solidFill>
                            <a:schemeClr val="accent1"/>
                          </a:solidFill>
                          <a:latin typeface="Comic Sans MS" panose="030F0702030302020204" pitchFamily="66" charset="0"/>
                        </a:rPr>
                        <a:t>5</a:t>
                      </a:r>
                      <a:endParaRPr lang="en-GB" sz="3200" dirty="0">
                        <a:solidFill>
                          <a:schemeClr val="accent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solidFill>
                            <a:schemeClr val="accent1"/>
                          </a:solidFill>
                          <a:latin typeface="Comic Sans MS" panose="030F0702030302020204" pitchFamily="66" charset="0"/>
                        </a:rPr>
                        <a:t>6</a:t>
                      </a:r>
                      <a:endParaRPr lang="en-GB" sz="3200" dirty="0">
                        <a:solidFill>
                          <a:schemeClr val="accent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latin typeface="Comic Sans MS" panose="030F0702030302020204" pitchFamily="66" charset="0"/>
                        </a:rPr>
                        <a:t>7</a:t>
                      </a:r>
                      <a:endParaRPr lang="en-GB" sz="32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latin typeface="Comic Sans MS" panose="030F0702030302020204" pitchFamily="66" charset="0"/>
                        </a:rPr>
                        <a:t>8</a:t>
                      </a:r>
                      <a:endParaRPr lang="en-GB" sz="32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solidFill>
                            <a:schemeClr val="accent1"/>
                          </a:solidFill>
                          <a:latin typeface="Comic Sans MS" panose="030F0702030302020204" pitchFamily="66" charset="0"/>
                        </a:rPr>
                        <a:t>9</a:t>
                      </a:r>
                      <a:endParaRPr lang="en-GB" sz="3200" dirty="0">
                        <a:solidFill>
                          <a:schemeClr val="accent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latin typeface="Comic Sans MS" panose="030F0702030302020204" pitchFamily="66" charset="0"/>
                        </a:rPr>
                        <a:t>10</a:t>
                      </a:r>
                      <a:endParaRPr lang="en-GB" sz="32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13234523"/>
                  </a:ext>
                </a:extLst>
              </a:tr>
            </a:tbl>
          </a:graphicData>
        </a:graphic>
      </p:graphicFrame>
      <p:graphicFrame>
        <p:nvGraphicFramePr>
          <p:cNvPr id="39" name="Table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2851285"/>
              </p:ext>
            </p:extLst>
          </p:nvPr>
        </p:nvGraphicFramePr>
        <p:xfrm>
          <a:off x="879248" y="2001596"/>
          <a:ext cx="6949440" cy="7714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94944">
                  <a:extLst>
                    <a:ext uri="{9D8B030D-6E8A-4147-A177-3AD203B41FA5}">
                      <a16:colId xmlns:a16="http://schemas.microsoft.com/office/drawing/2014/main" val="158159094"/>
                    </a:ext>
                  </a:extLst>
                </a:gridCol>
                <a:gridCol w="694944">
                  <a:extLst>
                    <a:ext uri="{9D8B030D-6E8A-4147-A177-3AD203B41FA5}">
                      <a16:colId xmlns:a16="http://schemas.microsoft.com/office/drawing/2014/main" val="3110088367"/>
                    </a:ext>
                  </a:extLst>
                </a:gridCol>
                <a:gridCol w="694944">
                  <a:extLst>
                    <a:ext uri="{9D8B030D-6E8A-4147-A177-3AD203B41FA5}">
                      <a16:colId xmlns:a16="http://schemas.microsoft.com/office/drawing/2014/main" val="1611876754"/>
                    </a:ext>
                  </a:extLst>
                </a:gridCol>
                <a:gridCol w="694944">
                  <a:extLst>
                    <a:ext uri="{9D8B030D-6E8A-4147-A177-3AD203B41FA5}">
                      <a16:colId xmlns:a16="http://schemas.microsoft.com/office/drawing/2014/main" val="115614646"/>
                    </a:ext>
                  </a:extLst>
                </a:gridCol>
                <a:gridCol w="694944">
                  <a:extLst>
                    <a:ext uri="{9D8B030D-6E8A-4147-A177-3AD203B41FA5}">
                      <a16:colId xmlns:a16="http://schemas.microsoft.com/office/drawing/2014/main" val="1741552398"/>
                    </a:ext>
                  </a:extLst>
                </a:gridCol>
                <a:gridCol w="694944">
                  <a:extLst>
                    <a:ext uri="{9D8B030D-6E8A-4147-A177-3AD203B41FA5}">
                      <a16:colId xmlns:a16="http://schemas.microsoft.com/office/drawing/2014/main" val="2851271185"/>
                    </a:ext>
                  </a:extLst>
                </a:gridCol>
                <a:gridCol w="694944">
                  <a:extLst>
                    <a:ext uri="{9D8B030D-6E8A-4147-A177-3AD203B41FA5}">
                      <a16:colId xmlns:a16="http://schemas.microsoft.com/office/drawing/2014/main" val="340256961"/>
                    </a:ext>
                  </a:extLst>
                </a:gridCol>
                <a:gridCol w="694944">
                  <a:extLst>
                    <a:ext uri="{9D8B030D-6E8A-4147-A177-3AD203B41FA5}">
                      <a16:colId xmlns:a16="http://schemas.microsoft.com/office/drawing/2014/main" val="2620462398"/>
                    </a:ext>
                  </a:extLst>
                </a:gridCol>
                <a:gridCol w="694944">
                  <a:extLst>
                    <a:ext uri="{9D8B030D-6E8A-4147-A177-3AD203B41FA5}">
                      <a16:colId xmlns:a16="http://schemas.microsoft.com/office/drawing/2014/main" val="2073638296"/>
                    </a:ext>
                  </a:extLst>
                </a:gridCol>
                <a:gridCol w="694944">
                  <a:extLst>
                    <a:ext uri="{9D8B030D-6E8A-4147-A177-3AD203B41FA5}">
                      <a16:colId xmlns:a16="http://schemas.microsoft.com/office/drawing/2014/main" val="521371195"/>
                    </a:ext>
                  </a:extLst>
                </a:gridCol>
              </a:tblGrid>
              <a:tr h="771434">
                <a:tc>
                  <a:txBody>
                    <a:bodyPr/>
                    <a:lstStyle/>
                    <a:p>
                      <a:pPr algn="ctr"/>
                      <a:endParaRPr lang="en-GB" sz="3200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solidFill>
                            <a:schemeClr val="accent1"/>
                          </a:solidFill>
                          <a:latin typeface="Comic Sans MS" panose="030F0702030302020204" pitchFamily="66" charset="0"/>
                        </a:rPr>
                        <a:t>2</a:t>
                      </a:r>
                      <a:endParaRPr lang="en-GB" sz="3200" dirty="0">
                        <a:solidFill>
                          <a:schemeClr val="accent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3</a:t>
                      </a:r>
                      <a:endParaRPr lang="en-GB" sz="32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latin typeface="Comic Sans MS" panose="030F0702030302020204" pitchFamily="66" charset="0"/>
                        </a:rPr>
                        <a:t>4</a:t>
                      </a:r>
                      <a:endParaRPr lang="en-GB" sz="32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solidFill>
                            <a:schemeClr val="accent1"/>
                          </a:solidFill>
                          <a:latin typeface="Comic Sans MS" panose="030F0702030302020204" pitchFamily="66" charset="0"/>
                        </a:rPr>
                        <a:t>5</a:t>
                      </a:r>
                      <a:endParaRPr lang="en-GB" sz="3200" dirty="0">
                        <a:solidFill>
                          <a:schemeClr val="accent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solidFill>
                            <a:schemeClr val="accent1"/>
                          </a:solidFill>
                          <a:latin typeface="Comic Sans MS" panose="030F0702030302020204" pitchFamily="66" charset="0"/>
                        </a:rPr>
                        <a:t>6</a:t>
                      </a:r>
                      <a:endParaRPr lang="en-GB" sz="3200" dirty="0">
                        <a:solidFill>
                          <a:schemeClr val="accent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latin typeface="Comic Sans MS" panose="030F0702030302020204" pitchFamily="66" charset="0"/>
                        </a:rPr>
                        <a:t>7</a:t>
                      </a:r>
                      <a:endParaRPr lang="en-GB" sz="32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latin typeface="Comic Sans MS" panose="030F0702030302020204" pitchFamily="66" charset="0"/>
                        </a:rPr>
                        <a:t>8</a:t>
                      </a:r>
                      <a:endParaRPr lang="en-GB" sz="32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solidFill>
                            <a:schemeClr val="accent1"/>
                          </a:solidFill>
                          <a:latin typeface="Comic Sans MS" panose="030F0702030302020204" pitchFamily="66" charset="0"/>
                        </a:rPr>
                        <a:t>9</a:t>
                      </a:r>
                      <a:endParaRPr lang="en-GB" sz="3200" dirty="0">
                        <a:solidFill>
                          <a:schemeClr val="accent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latin typeface="Comic Sans MS" panose="030F0702030302020204" pitchFamily="66" charset="0"/>
                        </a:rPr>
                        <a:t>10</a:t>
                      </a:r>
                      <a:endParaRPr lang="en-GB" sz="32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13234523"/>
                  </a:ext>
                </a:extLst>
              </a:tr>
            </a:tbl>
          </a:graphicData>
        </a:graphic>
      </p:graphicFrame>
      <p:graphicFrame>
        <p:nvGraphicFramePr>
          <p:cNvPr id="40" name="Table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3435070"/>
              </p:ext>
            </p:extLst>
          </p:nvPr>
        </p:nvGraphicFramePr>
        <p:xfrm>
          <a:off x="879248" y="2001596"/>
          <a:ext cx="6949440" cy="7714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94944">
                  <a:extLst>
                    <a:ext uri="{9D8B030D-6E8A-4147-A177-3AD203B41FA5}">
                      <a16:colId xmlns:a16="http://schemas.microsoft.com/office/drawing/2014/main" val="158159094"/>
                    </a:ext>
                  </a:extLst>
                </a:gridCol>
                <a:gridCol w="694944">
                  <a:extLst>
                    <a:ext uri="{9D8B030D-6E8A-4147-A177-3AD203B41FA5}">
                      <a16:colId xmlns:a16="http://schemas.microsoft.com/office/drawing/2014/main" val="3110088367"/>
                    </a:ext>
                  </a:extLst>
                </a:gridCol>
                <a:gridCol w="694944">
                  <a:extLst>
                    <a:ext uri="{9D8B030D-6E8A-4147-A177-3AD203B41FA5}">
                      <a16:colId xmlns:a16="http://schemas.microsoft.com/office/drawing/2014/main" val="1611876754"/>
                    </a:ext>
                  </a:extLst>
                </a:gridCol>
                <a:gridCol w="694944">
                  <a:extLst>
                    <a:ext uri="{9D8B030D-6E8A-4147-A177-3AD203B41FA5}">
                      <a16:colId xmlns:a16="http://schemas.microsoft.com/office/drawing/2014/main" val="115614646"/>
                    </a:ext>
                  </a:extLst>
                </a:gridCol>
                <a:gridCol w="694944">
                  <a:extLst>
                    <a:ext uri="{9D8B030D-6E8A-4147-A177-3AD203B41FA5}">
                      <a16:colId xmlns:a16="http://schemas.microsoft.com/office/drawing/2014/main" val="1741552398"/>
                    </a:ext>
                  </a:extLst>
                </a:gridCol>
                <a:gridCol w="694944">
                  <a:extLst>
                    <a:ext uri="{9D8B030D-6E8A-4147-A177-3AD203B41FA5}">
                      <a16:colId xmlns:a16="http://schemas.microsoft.com/office/drawing/2014/main" val="2851271185"/>
                    </a:ext>
                  </a:extLst>
                </a:gridCol>
                <a:gridCol w="694944">
                  <a:extLst>
                    <a:ext uri="{9D8B030D-6E8A-4147-A177-3AD203B41FA5}">
                      <a16:colId xmlns:a16="http://schemas.microsoft.com/office/drawing/2014/main" val="340256961"/>
                    </a:ext>
                  </a:extLst>
                </a:gridCol>
                <a:gridCol w="694944">
                  <a:extLst>
                    <a:ext uri="{9D8B030D-6E8A-4147-A177-3AD203B41FA5}">
                      <a16:colId xmlns:a16="http://schemas.microsoft.com/office/drawing/2014/main" val="2620462398"/>
                    </a:ext>
                  </a:extLst>
                </a:gridCol>
                <a:gridCol w="694944">
                  <a:extLst>
                    <a:ext uri="{9D8B030D-6E8A-4147-A177-3AD203B41FA5}">
                      <a16:colId xmlns:a16="http://schemas.microsoft.com/office/drawing/2014/main" val="2073638296"/>
                    </a:ext>
                  </a:extLst>
                </a:gridCol>
                <a:gridCol w="694944">
                  <a:extLst>
                    <a:ext uri="{9D8B030D-6E8A-4147-A177-3AD203B41FA5}">
                      <a16:colId xmlns:a16="http://schemas.microsoft.com/office/drawing/2014/main" val="521371195"/>
                    </a:ext>
                  </a:extLst>
                </a:gridCol>
              </a:tblGrid>
              <a:tr h="771434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solidFill>
                            <a:schemeClr val="accent1"/>
                          </a:solidFill>
                          <a:latin typeface="Comic Sans MS" panose="030F0702030302020204" pitchFamily="66" charset="0"/>
                        </a:rPr>
                        <a:t>1</a:t>
                      </a:r>
                      <a:endParaRPr lang="en-GB" sz="3200" dirty="0">
                        <a:solidFill>
                          <a:schemeClr val="accent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solidFill>
                            <a:schemeClr val="accent1"/>
                          </a:solidFill>
                          <a:latin typeface="Comic Sans MS" panose="030F0702030302020204" pitchFamily="66" charset="0"/>
                        </a:rPr>
                        <a:t>2</a:t>
                      </a:r>
                      <a:endParaRPr lang="en-GB" sz="3200" dirty="0">
                        <a:solidFill>
                          <a:schemeClr val="accent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3</a:t>
                      </a:r>
                      <a:endParaRPr lang="en-GB" sz="32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latin typeface="Comic Sans MS" panose="030F0702030302020204" pitchFamily="66" charset="0"/>
                        </a:rPr>
                        <a:t>4</a:t>
                      </a:r>
                      <a:endParaRPr lang="en-GB" sz="32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solidFill>
                            <a:schemeClr val="accent1"/>
                          </a:solidFill>
                          <a:latin typeface="Comic Sans MS" panose="030F0702030302020204" pitchFamily="66" charset="0"/>
                        </a:rPr>
                        <a:t>5</a:t>
                      </a:r>
                      <a:endParaRPr lang="en-GB" sz="3200" dirty="0">
                        <a:solidFill>
                          <a:schemeClr val="accent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solidFill>
                            <a:schemeClr val="accent1"/>
                          </a:solidFill>
                          <a:latin typeface="Comic Sans MS" panose="030F0702030302020204" pitchFamily="66" charset="0"/>
                        </a:rPr>
                        <a:t>6</a:t>
                      </a:r>
                      <a:endParaRPr lang="en-GB" sz="3200" dirty="0">
                        <a:solidFill>
                          <a:schemeClr val="accent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latin typeface="Comic Sans MS" panose="030F0702030302020204" pitchFamily="66" charset="0"/>
                        </a:rPr>
                        <a:t>7</a:t>
                      </a:r>
                      <a:endParaRPr lang="en-GB" sz="32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latin typeface="Comic Sans MS" panose="030F0702030302020204" pitchFamily="66" charset="0"/>
                        </a:rPr>
                        <a:t>8</a:t>
                      </a:r>
                      <a:endParaRPr lang="en-GB" sz="32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solidFill>
                            <a:schemeClr val="accent1"/>
                          </a:solidFill>
                          <a:latin typeface="Comic Sans MS" panose="030F0702030302020204" pitchFamily="66" charset="0"/>
                        </a:rPr>
                        <a:t>9</a:t>
                      </a:r>
                      <a:endParaRPr lang="en-GB" sz="3200" dirty="0">
                        <a:solidFill>
                          <a:schemeClr val="accent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latin typeface="Comic Sans MS" panose="030F0702030302020204" pitchFamily="66" charset="0"/>
                        </a:rPr>
                        <a:t>10</a:t>
                      </a:r>
                      <a:endParaRPr lang="en-GB" sz="32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13234523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40765781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2" grpId="0" animBg="1"/>
      <p:bldP spid="33" grpId="0" animBg="1"/>
      <p:bldP spid="34" grpId="0" animBg="1"/>
      <p:bldP spid="35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8|12.7|11.7|9.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8.9|9.3|2.1|1.8|1.9|2|2.1|1.5|2|1.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3|17.8|16.6|18.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1.7|9.9|18.8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4|0.9|11.7|1.1|4.7|1.1|14.5|1.3|5.3|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0.8|1|14.6|0.8|8.4|0.8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2.8|30.3|10.6|13.7"/>
</p:tagLst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Get ready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et's learn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9" ma:contentTypeDescription="Create a new document." ma:contentTypeScope="" ma:versionID="b2c766a94e95002ac4288712d4fa69c8">
  <xsd:schema xmlns:xsd="http://www.w3.org/2001/XMLSchema" xmlns:xs="http://www.w3.org/2001/XMLSchema" xmlns:p="http://schemas.microsoft.com/office/2006/metadata/properties" xmlns:ns3="522d4c35-b548-4432-90ae-af4376e1c4b4" targetNamespace="http://schemas.microsoft.com/office/2006/metadata/properties" ma:root="true" ma:fieldsID="7178f4fb24cd49e559b70803ab372ab1" ns3:_="">
    <xsd:import namespace="522d4c35-b548-4432-90ae-af4376e1c4b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1727757-3061-47D3-99FD-9493F136DC43}">
  <ds:schemaRefs>
    <ds:schemaRef ds:uri="522d4c35-b548-4432-90ae-af4376e1c4b4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www.w3.org/XML/1998/namespace"/>
    <ds:schemaRef ds:uri="http://purl.org/dc/terms/"/>
    <ds:schemaRef ds:uri="http://purl.org/dc/dcmitype/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09786D32-FA76-43FE-8FA3-1DC58110ED1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5344</TotalTime>
  <Words>376</Words>
  <Application>Microsoft Office PowerPoint</Application>
  <PresentationFormat>On-screen Show (4:3)</PresentationFormat>
  <Paragraphs>200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13</vt:i4>
      </vt:variant>
    </vt:vector>
  </HeadingPairs>
  <TitlesOfParts>
    <vt:vector size="24" baseType="lpstr">
      <vt:lpstr>Arial</vt:lpstr>
      <vt:lpstr>Calibri</vt:lpstr>
      <vt:lpstr>Comic Sans MS</vt:lpstr>
      <vt:lpstr>KG Primary Penmanship</vt:lpstr>
      <vt:lpstr>Title slide</vt:lpstr>
      <vt:lpstr>Get ready title</vt:lpstr>
      <vt:lpstr>Get ready questions</vt:lpstr>
      <vt:lpstr>Let's learn title</vt:lpstr>
      <vt:lpstr>Let's learn slides</vt:lpstr>
      <vt:lpstr>Your turn</vt:lpstr>
      <vt:lpstr>Your turn activity lesson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Have a go at questions 1 - 3 on the worksheet</vt:lpstr>
      <vt:lpstr>PowerPoint Presentation</vt:lpstr>
      <vt:lpstr>Have a go at questions 4 and 5 on the worksheet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James Clegg</cp:lastModifiedBy>
  <cp:revision>237</cp:revision>
  <dcterms:created xsi:type="dcterms:W3CDTF">2019-07-05T11:02:13Z</dcterms:created>
  <dcterms:modified xsi:type="dcterms:W3CDTF">2020-09-04T13:26:04Z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