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84" r:id="rId12"/>
  </p:sldMasterIdLst>
  <p:notesMasterIdLst>
    <p:notesMasterId r:id="rId23"/>
  </p:notesMasterIdLst>
  <p:sldIdLst>
    <p:sldId id="316" r:id="rId13"/>
    <p:sldId id="297" r:id="rId14"/>
    <p:sldId id="301" r:id="rId15"/>
    <p:sldId id="319" r:id="rId16"/>
    <p:sldId id="298" r:id="rId17"/>
    <p:sldId id="302" r:id="rId18"/>
    <p:sldId id="320" r:id="rId19"/>
    <p:sldId id="305" r:id="rId20"/>
    <p:sldId id="321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A87BA8-EE05-5B47-AA8E-5C40480EF8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004220-09CD-BB40-9D4B-3D471FD52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935"/>
            <a:ext cx="5950212" cy="2780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66" y="3575227"/>
            <a:ext cx="396884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530" y="2863699"/>
            <a:ext cx="1054636" cy="2053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4" y="4574308"/>
            <a:ext cx="634687" cy="672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7840" y="2863699"/>
            <a:ext cx="1054636" cy="2053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01" y="2854793"/>
            <a:ext cx="634687" cy="672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3150" y="2863699"/>
            <a:ext cx="1054636" cy="2053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86" y="4765732"/>
            <a:ext cx="634687" cy="672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220" y="2863699"/>
            <a:ext cx="1054636" cy="2053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57" y="3739533"/>
            <a:ext cx="634687" cy="672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8460" y="2863699"/>
            <a:ext cx="1054636" cy="2053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6" y="4180200"/>
            <a:ext cx="634687" cy="672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2" y="3421540"/>
            <a:ext cx="634687" cy="672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58" y="4371624"/>
            <a:ext cx="634687" cy="672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29" y="3345425"/>
            <a:ext cx="634687" cy="672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57" y="3843746"/>
            <a:ext cx="634687" cy="672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6" y="274617"/>
            <a:ext cx="1459906" cy="100818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965" y="-127602"/>
            <a:ext cx="1321952" cy="186779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1794" y="5091455"/>
            <a:ext cx="710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Dexter has ___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Rosie has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5673" y="372047"/>
            <a:ext cx="526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 wonder how many ways you can share the </a:t>
            </a:r>
            <a:r>
              <a:rPr lang="en-GB" sz="3200" dirty="0">
                <a:latin typeface="Comic Sans MS" panose="030F0702030302020204" pitchFamily="66" charset="0"/>
              </a:rPr>
              <a:t>L</a:t>
            </a:r>
            <a:r>
              <a:rPr lang="en-GB" sz="3200" dirty="0" smtClean="0">
                <a:latin typeface="Comic Sans MS" panose="030F0702030302020204" pitchFamily="66" charset="0"/>
              </a:rPr>
              <a:t>ego between two?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3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651822"/>
            <a:ext cx="6825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600" dirty="0" smtClean="0">
                <a:latin typeface="Comic Sans MS" panose="030F0702030302020204" pitchFamily="66" charset="0"/>
              </a:rPr>
              <a:t>    			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2)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3)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4)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13" y="4379410"/>
            <a:ext cx="1161083" cy="1436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1531085" y="164369"/>
            <a:ext cx="622896" cy="1756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9" y="3519539"/>
            <a:ext cx="1897363" cy="88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7181" y="1902769"/>
            <a:ext cx="795344" cy="166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1997244" y="229244"/>
            <a:ext cx="622896" cy="1756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2463402" y="229245"/>
            <a:ext cx="622896" cy="1756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042" y="1902770"/>
            <a:ext cx="795344" cy="166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904" y="1902769"/>
            <a:ext cx="795344" cy="166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765" y="1902388"/>
            <a:ext cx="795344" cy="1662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718" y="1250876"/>
            <a:ext cx="795344" cy="1662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61" y="4379410"/>
            <a:ext cx="1161083" cy="143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09" y="4360441"/>
            <a:ext cx="1161083" cy="14369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4379410"/>
            <a:ext cx="1161083" cy="14369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5" y="4359679"/>
            <a:ext cx="1161083" cy="14369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20" y="4897570"/>
            <a:ext cx="1161083" cy="14369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68" y="4897570"/>
            <a:ext cx="1161083" cy="1436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16" y="4878601"/>
            <a:ext cx="1161083" cy="1436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64" y="4897570"/>
            <a:ext cx="1161083" cy="1436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651822"/>
            <a:ext cx="6825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600" dirty="0" smtClean="0">
                <a:latin typeface="Comic Sans MS" panose="030F0702030302020204" pitchFamily="66" charset="0"/>
              </a:rPr>
              <a:t>    			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2)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3)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4)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13" y="4379410"/>
            <a:ext cx="1161083" cy="1436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1531085" y="164369"/>
            <a:ext cx="622896" cy="1756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9" y="3538508"/>
            <a:ext cx="1897363" cy="88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7181" y="1902769"/>
            <a:ext cx="795344" cy="166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1997244" y="229244"/>
            <a:ext cx="622896" cy="1756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800000">
            <a:off x="2463402" y="229245"/>
            <a:ext cx="622896" cy="1756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042" y="1902770"/>
            <a:ext cx="795344" cy="166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904" y="1902769"/>
            <a:ext cx="795344" cy="166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765" y="1902388"/>
            <a:ext cx="795344" cy="1662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718" y="1250876"/>
            <a:ext cx="795344" cy="1662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61" y="4379410"/>
            <a:ext cx="1161083" cy="143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09" y="4360441"/>
            <a:ext cx="1161083" cy="14369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4379410"/>
            <a:ext cx="1161083" cy="14369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5" y="4359679"/>
            <a:ext cx="1161083" cy="14369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20" y="4897570"/>
            <a:ext cx="1161083" cy="14369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68" y="4897570"/>
            <a:ext cx="1161083" cy="1436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16" y="4878601"/>
            <a:ext cx="1161083" cy="1436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64" y="4897570"/>
            <a:ext cx="1161083" cy="1436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1638" y="649047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1638" y="2094769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4472C4"/>
                </a:solidFill>
                <a:latin typeface="Comic Sans MS" panose="030F0702030302020204" pitchFamily="66" charset="0"/>
              </a:rPr>
              <a:t>5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1638" y="3683032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1638" y="5248756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4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5" y="1186623"/>
            <a:ext cx="659816" cy="75274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75506"/>
              </p:ext>
            </p:extLst>
          </p:nvPr>
        </p:nvGraphicFramePr>
        <p:xfrm>
          <a:off x="890090" y="3357610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17497"/>
              </p:ext>
            </p:extLst>
          </p:nvPr>
        </p:nvGraphicFramePr>
        <p:xfrm>
          <a:off x="4515271" y="3357610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" y="2003618"/>
            <a:ext cx="659816" cy="752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03" y="1542472"/>
            <a:ext cx="659816" cy="752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04" y="964408"/>
            <a:ext cx="659816" cy="752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9" y="884082"/>
            <a:ext cx="659816" cy="752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34" y="1556160"/>
            <a:ext cx="659816" cy="752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0" y="2399701"/>
            <a:ext cx="659816" cy="752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58" y="2096280"/>
            <a:ext cx="659816" cy="752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28" y="1147532"/>
            <a:ext cx="659816" cy="752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30" y="2671881"/>
            <a:ext cx="659816" cy="7527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8" y="1705517"/>
            <a:ext cx="659816" cy="7527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7" y="2558257"/>
            <a:ext cx="659816" cy="7527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9" y="2516953"/>
            <a:ext cx="659816" cy="7527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7" y="2558587"/>
            <a:ext cx="659816" cy="75274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1" y="1003815"/>
            <a:ext cx="659816" cy="752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39" y="1063614"/>
            <a:ext cx="659816" cy="7527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85" y="952782"/>
            <a:ext cx="659816" cy="7527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4" y="1460149"/>
            <a:ext cx="659816" cy="7527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74" y="2523169"/>
            <a:ext cx="659816" cy="7527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3" y="2604728"/>
            <a:ext cx="659816" cy="75274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80" y="2474094"/>
            <a:ext cx="659816" cy="7527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0" y="2343199"/>
            <a:ext cx="659816" cy="7527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5" y="1638104"/>
            <a:ext cx="659816" cy="75274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84" y="2120579"/>
            <a:ext cx="659816" cy="7527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0" y="1487252"/>
            <a:ext cx="659816" cy="752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72" y="1573296"/>
            <a:ext cx="659816" cy="7527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2105665"/>
            <a:ext cx="659816" cy="7527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67" y="2070740"/>
            <a:ext cx="659816" cy="752748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6642"/>
              </p:ext>
            </p:extLst>
          </p:nvPr>
        </p:nvGraphicFramePr>
        <p:xfrm>
          <a:off x="4515271" y="4881374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27279"/>
              </p:ext>
            </p:extLst>
          </p:nvPr>
        </p:nvGraphicFramePr>
        <p:xfrm>
          <a:off x="890090" y="4881374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50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ccel="50000" decel="50000" autoRev="1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2.22222E-6 L -0.02361 0.3993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1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repeatCount="2000" accel="67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7.40741E-7 L -0.00781 0.41042 " pathEditMode="relative" rAng="0" ptsTypes="AA" p14:bounceEnd="53000">
                                          <p:cBhvr>
                                            <p:cTn id="6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9" y="20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22222E-6 -1.11111E-6 L 0.00173 0.34722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17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repeatCount="2000" accel="67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85185E-6 L -0.08871 0.33866 " pathEditMode="relative" rAng="0" ptsTypes="AA" p14:bounceEnd="53000">
                                          <p:cBhvr>
                                            <p:cTn id="70" dur="1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44" y="16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1.94444E-6 3.7037E-6 L -0.10069 0.3504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5" y="1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repeatCount="2000" accel="67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96296E-6 L -0.01233 0.3463 " pathEditMode="relative" rAng="0" ptsTypes="AA" p14:bounceEnd="53000">
                                          <p:cBhvr>
                                            <p:cTn id="7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1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11111E-6 L -0.02639 0.44421 " pathEditMode="relative" rAng="0" ptsTypes="AA">
                                          <p:cBhvr>
                                            <p:cTn id="7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19" y="2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67000" autoRev="1" fill="hold" nodeType="withEffect" p14:presetBounceEnd="53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6 3.33333E-6 L -0.00712 0.4 " pathEditMode="relative" rAng="0" ptsTypes="AA" p14:bounceEnd="53000">
                                          <p:cBhvr>
                                            <p:cTn id="7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2.22222E-6 L -0.09358 0.5382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6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67000" autoRev="1" fill="hold" nodeType="withEffect" p14:presetBounceEnd="53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8.33333E-7 -4.44444E-6 L -0.08906 0.09422 " pathEditMode="relative" rAng="0" ptsTypes="AA" p14:bounceEnd="53000">
                                          <p:cBhvr>
                                            <p:cTn id="8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62" y="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2.22222E-6 L -0.00677 0.32361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67000" autoRev="1" fill="hold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8.33333E-7 7.40741E-7 L -0.02639 0.42384 " pathEditMode="relative" rAng="0" ptsTypes="AA" p14:bounceEnd="53000">
                                          <p:cBhvr>
                                            <p:cTn id="86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19" y="2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7.40741E-7 L -0.0276 0.42708 " pathEditMode="relative" rAng="0" ptsTypes="AA">
                                          <p:cBhvr>
                                            <p:cTn id="88" dur="1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89" y="21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67000" autoRev="1" fill="hold" nodeType="withEffect" p14:presetBounceEnd="53000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2.77778E-6 7.40741E-7 L -0.06493 0.42292 " pathEditMode="relative" rAng="0" ptsTypes="AA" p14:bounceEnd="53000">
                                          <p:cBhvr>
                                            <p:cTn id="9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47" y="211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-4.16667E-6 2.59259E-6 L -0.03888 0.55926 " pathEditMode="relative" rAng="0" ptsTypes="AA">
                                          <p:cBhvr>
                                            <p:cTn id="92" dur="14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4" y="27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67000" autoRev="1" fill="hold" nodeType="withEffect" p14:presetBounceEnd="53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61111E-6 -3.7037E-6 L 0.07569 0.32547 " pathEditMode="relative" rAng="0" ptsTypes="AA" p14:bounceEnd="53000">
                                          <p:cBhvr>
                                            <p:cTn id="94" dur="17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5" y="16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2.77556E-17 L -0.15868 0.3405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34" y="17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67000" autoRev="1" fill="hold" nodeType="withEffect" p14:presetBounceEnd="53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16667E-6 -4.07407E-6 L -0.02344 0.2676 " pathEditMode="relative" rAng="0" ptsTypes="AA" p14:bounceEnd="53000">
                                          <p:cBhvr>
                                            <p:cTn id="9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1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accel="50000" decel="5000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72222E-6 4.81481E-6 L -0.21215 0.11087 " pathEditMode="relative" rAng="0" ptsTypes="AA">
                                          <p:cBhvr>
                                            <p:cTn id="10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08" y="55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42" presetClass="path" presetSubtype="0" repeatCount="2000" accel="67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22222E-6 L -0.23402 0.09954 " pathEditMode="relative" rAng="0" ptsTypes="AA" p14:bounceEnd="53000">
                                          <p:cBhvr>
                                            <p:cTn id="10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01" y="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7.40741E-7 L -0.10799 0.21204 " pathEditMode="relative" rAng="0" ptsTypes="AA">
                                          <p:cBhvr>
                                            <p:cTn id="10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99" y="10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42" presetClass="path" presetSubtype="0" repeatCount="2000" accel="67000" autoRev="1" fill="hold" nodeType="withEffect" p14:presetBounceEnd="53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2.22222E-6 L -0.11458 0.23102 " pathEditMode="relative" rAng="0" ptsTypes="AA" p14:bounceEnd="53000">
                                          <p:cBhvr>
                                            <p:cTn id="106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29" y="1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 L -0.00937 0.33403 " pathEditMode="relative" rAng="0" ptsTypes="AA">
                                          <p:cBhvr>
                                            <p:cTn id="10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1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repeatCount="2000" accel="67000" autoRev="1" fill="hold" nodeType="withEffect" p14:presetBounceEnd="53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44444E-6 -3.7037E-7 L -0.02152 0.3963 " pathEditMode="relative" rAng="0" ptsTypes="AA" p14:bounceEnd="53000">
                                          <p:cBhvr>
                                            <p:cTn id="110" dur="1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6" y="19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7.40741E-7 L 0.06528 0.35579 " pathEditMode="relative" rAng="0" ptsTypes="AA">
                                          <p:cBhvr>
                                            <p:cTn id="112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4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67000" autoRev="1" fill="hold" nodeType="withEffect" p14:presetBounceEnd="53000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3.33333E-6 7.40741E-7 L 0.13177 0.25463 " pathEditMode="relative" rAng="0" ptsTypes="AA" p14:bounceEnd="53000">
                                          <p:cBhvr>
                                            <p:cTn id="114" dur="1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80" y="12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44444E-6 L -0.18003 0.17708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10" y="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repeatCount="2000" accel="67000" autoRev="1" fill="hold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2.5E-6 -2.96296E-6 L -0.01562 0.49144 " pathEditMode="relative" rAng="0" ptsTypes="AA" p14:bounceEnd="53000">
                                          <p:cBhvr>
                                            <p:cTn id="118" dur="16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1" y="2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ccel="50000" decel="50000" autoRev="1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2.22222E-6 L -0.02361 0.3993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19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repeatCount="2000" accel="67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7.40741E-7 L -0.00781 0.41042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9" y="20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22222E-6 -1.11111E-6 L 0.00173 0.34722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17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repeatCount="2000" accel="67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1.85185E-6 L -0.08871 0.33866 " pathEditMode="relative" rAng="0" ptsTypes="AA">
                                          <p:cBhvr>
                                            <p:cTn id="70" dur="1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44" y="16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1.94444E-6 3.7037E-6 L -0.10069 0.3504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5" y="1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repeatCount="2000" accel="67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96296E-6 L -0.01233 0.3463 " pathEditMode="relative" rAng="0" ptsTypes="AA">
                                          <p:cBhvr>
                                            <p:cTn id="7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1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11111E-6 L -0.02639 0.44421 " pathEditMode="relative" rAng="0" ptsTypes="AA">
                                          <p:cBhvr>
                                            <p:cTn id="7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19" y="2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6700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16667E-6 3.33333E-6 L -0.00712 0.4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5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2.22222E-6 L -0.09358 0.5382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6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67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8.33333E-7 -4.44444E-6 L -0.08906 0.09422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62" y="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2.22222E-6 L -0.00677 0.32361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6700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8.33333E-7 7.40741E-7 L -0.02639 0.42384 " pathEditMode="relative" rAng="0" ptsTypes="AA">
                                          <p:cBhvr>
                                            <p:cTn id="86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19" y="2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7.40741E-7 L -0.0276 0.42708 " pathEditMode="relative" rAng="0" ptsTypes="AA">
                                          <p:cBhvr>
                                            <p:cTn id="88" dur="1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89" y="21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6700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2.77778E-6 7.40741E-7 L -0.06493 0.42292 " pathEditMode="relative" rAng="0" ptsTypes="AA">
                                          <p:cBhvr>
                                            <p:cTn id="9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47" y="211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-4.16667E-6 2.59259E-6 L -0.03888 0.55926 " pathEditMode="relative" rAng="0" ptsTypes="AA">
                                          <p:cBhvr>
                                            <p:cTn id="92" dur="14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44" y="27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6700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61111E-6 -3.7037E-6 L 0.07569 0.32547 " pathEditMode="relative" rAng="0" ptsTypes="AA">
                                          <p:cBhvr>
                                            <p:cTn id="94" dur="17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5" y="16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2.77556E-17 L -0.15868 0.3405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34" y="17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67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16667E-6 -4.07407E-6 L -0.02344 0.2676 " pathEditMode="relative" rAng="0" ptsTypes="AA">
                                          <p:cBhvr>
                                            <p:cTn id="9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1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accel="50000" decel="5000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72222E-6 4.81481E-6 L -0.21215 0.11087 " pathEditMode="relative" rAng="0" ptsTypes="AA">
                                          <p:cBhvr>
                                            <p:cTn id="10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08" y="55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42" presetClass="path" presetSubtype="0" repeatCount="2000" accel="67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22222E-6 L -0.23402 0.09954 " pathEditMode="relative" rAng="0" ptsTypes="AA">
                                          <p:cBhvr>
                                            <p:cTn id="10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01" y="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7.40741E-7 L -0.10799 0.21204 " pathEditMode="relative" rAng="0" ptsTypes="AA">
                                          <p:cBhvr>
                                            <p:cTn id="10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99" y="10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42" presetClass="path" presetSubtype="0" repeatCount="2000" accel="67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2.22222E-6 L -0.11458 0.23102 " pathEditMode="relative" rAng="0" ptsTypes="AA">
                                          <p:cBhvr>
                                            <p:cTn id="106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29" y="1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0 L -0.00937 0.33403 " pathEditMode="relative" rAng="0" ptsTypes="AA">
                                          <p:cBhvr>
                                            <p:cTn id="10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1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repeatCount="2000" accel="6700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44444E-6 -3.7037E-7 L -0.02152 0.3963 " pathEditMode="relative" rAng="0" ptsTypes="AA">
                                          <p:cBhvr>
                                            <p:cTn id="110" dur="1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6" y="19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7.40741E-7 L 0.06528 0.35579 " pathEditMode="relative" rAng="0" ptsTypes="AA">
                                          <p:cBhvr>
                                            <p:cTn id="112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64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6700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3.33333E-6 7.40741E-7 L 0.13177 0.25463 " pathEditMode="relative" rAng="0" ptsTypes="AA">
                                          <p:cBhvr>
                                            <p:cTn id="114" dur="1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80" y="12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42" presetClass="pat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44444E-6 L -0.18003 0.17708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10" y="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repeatCount="2000" accel="6700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2.5E-6 -2.96296E-6 L -0.01562 0.49144 " pathEditMode="relative" rAng="0" ptsTypes="AA">
                                          <p:cBhvr>
                                            <p:cTn id="118" dur="16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1" y="2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45115"/>
              </p:ext>
            </p:extLst>
          </p:nvPr>
        </p:nvGraphicFramePr>
        <p:xfrm>
          <a:off x="803657" y="2629762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842201"/>
              </p:ext>
            </p:extLst>
          </p:nvPr>
        </p:nvGraphicFramePr>
        <p:xfrm>
          <a:off x="4428838" y="2629762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30160"/>
              </p:ext>
            </p:extLst>
          </p:nvPr>
        </p:nvGraphicFramePr>
        <p:xfrm>
          <a:off x="1887459" y="4131331"/>
          <a:ext cx="4976065" cy="189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213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995213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995213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995213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995213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948689"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948689"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 marL="131127" marR="131127" marT="65564" marB="6556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75" y="2711251"/>
            <a:ext cx="511303" cy="5022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7" y="2711251"/>
            <a:ext cx="511303" cy="5022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3" y="2711251"/>
            <a:ext cx="511303" cy="502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31" y="2711251"/>
            <a:ext cx="511303" cy="5022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0" y="2711251"/>
            <a:ext cx="511303" cy="5022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75" y="3365877"/>
            <a:ext cx="511303" cy="5022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7" y="3365877"/>
            <a:ext cx="511303" cy="5022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3" y="3365877"/>
            <a:ext cx="511303" cy="5022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31" y="3365877"/>
            <a:ext cx="511303" cy="5022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0" y="3365877"/>
            <a:ext cx="511303" cy="5022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8" y="3087903"/>
            <a:ext cx="892184" cy="10178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48" y="2587689"/>
            <a:ext cx="681852" cy="77788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58" y="2522069"/>
            <a:ext cx="736348" cy="8400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3" y="2130938"/>
            <a:ext cx="1165757" cy="132994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81" y="2632480"/>
            <a:ext cx="521777" cy="5952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7" y="3325533"/>
            <a:ext cx="600209" cy="5764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9" y="3362132"/>
            <a:ext cx="392869" cy="4204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8" y="2607398"/>
            <a:ext cx="553500" cy="675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21" y="3342681"/>
            <a:ext cx="421584" cy="525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51" y="3307933"/>
            <a:ext cx="573691" cy="560170"/>
          </a:xfrm>
          <a:prstGeom prst="rect">
            <a:avLst/>
          </a:prstGeom>
        </p:spPr>
      </p:pic>
      <p:pic>
        <p:nvPicPr>
          <p:cNvPr id="66" name="Picture 65" descr="C:\Users\USER\AppData\Local\Microsoft\Windows\Temporary Internet Files\Content.IE5\NH9OBGIO\large-sports-car-166.6-15508[1].gif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2870">
            <a:off x="1926436" y="4417798"/>
            <a:ext cx="955325" cy="4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 descr="C:\Users\USER\AppData\Local\Microsoft\Windows\Temporary Internet Files\Content.IE5\AJRF4QNR\large-Modern-Car-Top-View-166.6-5597[1].gi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937">
            <a:off x="3137805" y="4148518"/>
            <a:ext cx="452706" cy="94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C:\Users\USER\AppData\Local\Microsoft\Windows\Temporary Internet Files\Content.IE5\RD2O85Z6\medium-sports-car-66.6-15508[1].gi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0590">
            <a:off x="3880893" y="5305801"/>
            <a:ext cx="958611" cy="45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C:\Users\USER\AppData\Local\Microsoft\Windows\Temporary Internet Files\Content.IE5\3M4UH6K0\large-Orange-Car-Top-View-0-23905[1].gif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9" y="4131331"/>
            <a:ext cx="437616" cy="95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 descr="C:\Users\USER\AppData\Local\Microsoft\Windows\Temporary Internet Files\Content.IE5\3M4UH6K0\SimpleOrangeCarTopView[1]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959">
            <a:off x="5864634" y="5290321"/>
            <a:ext cx="978539" cy="48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 descr="C:\Users\USER\AppData\Local\Microsoft\Windows\Temporary Internet Files\Content.IE5\AJRF4QNR\car-306222_960_720[1]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5084">
            <a:off x="4888615" y="4337124"/>
            <a:ext cx="1014525" cy="50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 descr="C:\Users\USER\AppData\Local\Microsoft\Windows\Temporary Internet Files\Content.IE5\RD2O85Z6\car-307371_960_720[1]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548">
            <a:off x="4166598" y="4137019"/>
            <a:ext cx="448063" cy="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 descr="C:\Users\USER\AppData\Local\Microsoft\Windows\Temporary Internet Files\Content.IE5\RD2O85Z6\car-307371_960_720[1].png"/>
          <p:cNvPicPr/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2270">
            <a:off x="2139743" y="5126409"/>
            <a:ext cx="448063" cy="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C:\Users\USER\AppData\Local\Microsoft\Windows\Temporary Internet Files\Content.IE5\AJRF4QNR\car-306222_960_720[1].png"/>
          <p:cNvPicPr/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5855">
            <a:off x="2856895" y="5279873"/>
            <a:ext cx="1014525" cy="50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C:\Users\USER\AppData\Local\Microsoft\Windows\Temporary Internet Files\Content.IE5\AJRF4QNR\large-Modern-Car-Top-View-166.6-5597[1].gif"/>
          <p:cNvPicPr/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9412">
            <a:off x="5092614" y="5069261"/>
            <a:ext cx="452706" cy="9402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TextBox 84"/>
          <p:cNvSpPr txBox="1"/>
          <p:nvPr/>
        </p:nvSpPr>
        <p:spPr>
          <a:xfrm>
            <a:off x="1926075" y="355876"/>
            <a:ext cx="454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10 pennies, 10 pieces of fruit and 10 cars.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68158" y="2029046"/>
            <a:ext cx="593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 have collected ___ items.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8752" y="2021933"/>
            <a:ext cx="454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2411" y="546400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16625" y="68908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   Have a go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981" y="4648871"/>
            <a:ext cx="710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Dexter has 9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Rosie has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530" y="2863699"/>
            <a:ext cx="1054636" cy="2053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7840" y="2863699"/>
            <a:ext cx="1054636" cy="2053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3150" y="2863699"/>
            <a:ext cx="1054636" cy="2053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220" y="2863699"/>
            <a:ext cx="1054636" cy="2053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8460" y="2863699"/>
            <a:ext cx="1054636" cy="20530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6" y="274617"/>
            <a:ext cx="1459906" cy="100818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965" y="-127602"/>
            <a:ext cx="1321952" cy="18677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55251" y="257131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7142" y="257131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9931" y="257131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5817" y="257131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8000" y="257131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24698" y="4303597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4" y="4574308"/>
            <a:ext cx="634687" cy="672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01" y="2854793"/>
            <a:ext cx="634687" cy="672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86" y="4765732"/>
            <a:ext cx="634687" cy="672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57" y="3739533"/>
            <a:ext cx="634687" cy="672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6" y="4180200"/>
            <a:ext cx="634687" cy="672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2" y="3421540"/>
            <a:ext cx="634687" cy="672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58" y="4371624"/>
            <a:ext cx="634687" cy="672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29" y="3345425"/>
            <a:ext cx="634687" cy="672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57" y="3843746"/>
            <a:ext cx="634687" cy="67290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48711" y="2520719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0600" y="3053037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6314" y="3139980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1111" y="3448398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35397" y="355453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12178" y="408886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0132" y="3903781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8197" y="4493079"/>
            <a:ext cx="76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-0.125 C -8.33333E-7 -0.18102 0.06892 -0.25 0.125 -0.25 L 0.25 -0.2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4.72222E-6 -0.125 C 4.72222E-6 -0.18102 0.06892 -0.25 0.125 -0.25 L 0.25 -0.25 " pathEditMode="relative" rAng="0" ptsTypes="AA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3.88889E-6 -0.125 C 3.88889E-6 -0.18102 0.06892 -0.25 0.125 -0.25 L 0.25 -0.25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-0.125 C 3.05556E-6 -0.18102 0.06892 -0.25 0.125 -0.25 L 0.25 -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1.38889E-6 -0.125 C -1.38889E-6 -0.18102 0.06893 -0.25 0.125 -0.25 L 0.25 -0.25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08 -0.00046 -0.01216 -0.00115 -0.01823 -0.00115 C -0.0323 -0.00115 -0.04619 -0.00046 -0.06007 0 C -0.079 0.0007 -0.08039 0.00093 -0.09653 0.00255 C -0.11372 0.00579 -0.08733 0.00093 -0.11563 0.00486 C -0.11893 0.00533 -0.12049 0.00649 -0.12379 0.00741 C -0.12848 0.00857 -0.13143 0.0088 -0.13646 0.00973 L -0.14289 0.01088 C -0.14375 0.01135 -0.14462 0.01204 -0.14566 0.01227 C -0.14827 0.01274 -0.15105 0.01297 -0.15382 0.01343 C -0.15625 0.01366 -0.15869 0.01412 -0.16112 0.01459 C -0.16233 0.01482 -0.16337 0.01551 -0.16459 0.01574 C -0.1665 0.01621 -0.16823 0.01667 -0.17014 0.01713 L -0.24653 0.01574 C -0.24862 0.01574 -0.25573 0.01366 -0.25747 0.01227 C -0.25834 0.01135 -0.25921 0.01042 -0.26007 0.00973 C -0.2625 0.00811 -0.26511 0.00695 -0.26737 0.00486 C -0.27101 0.00186 -0.2691 0.00301 -0.27292 0.00116 C -0.28282 -0.01203 -0.26563 0.01019 -0.27744 -0.00231 C -0.2783 -0.00324 -0.27848 -0.00509 -0.27917 -0.00601 C -0.28039 -0.0074 -0.28178 -0.00833 -0.28282 -0.00972 C -0.28369 -0.01064 -0.28403 -0.01203 -0.28473 -0.01319 C -0.28559 -0.01504 -0.28664 -0.01643 -0.2875 -0.01805 C -0.28959 -0.02268 -0.29028 -0.02523 -0.29289 -0.02916 C -0.29584 -0.03333 -0.29844 -0.03796 -0.30191 -0.0412 C -0.30296 -0.04189 -0.30382 -0.04259 -0.30469 -0.04351 C -0.31164 -0.05139 -0.3033 -0.04375 -0.31025 -0.04976 C -0.31476 -0.06226 -0.30903 -0.0493 -0.31476 -0.05578 C -0.3158 -0.05694 -0.31632 -0.05926 -0.31737 -0.06064 C -0.31875 -0.0625 -0.32049 -0.06365 -0.32205 -0.06551 C -0.32917 -0.07407 -0.32448 -0.07176 -0.33108 -0.07384 C -0.33542 -0.07986 -0.32987 -0.07268 -0.33559 -0.0787 C -0.33629 -0.07939 -0.33664 -0.08055 -0.3375 -0.08125 C -0.3382 -0.08194 -0.33924 -0.08194 -0.34011 -0.0824 C -0.34115 -0.0831 -0.34202 -0.08402 -0.34289 -0.08472 C -0.34445 -0.08611 -0.34601 -0.08703 -0.3474 -0.08842 C -0.35174 -0.09259 -0.34636 -0.08958 -0.35191 -0.09213 C -0.35296 -0.09328 -0.35365 -0.09467 -0.35469 -0.09583 C -0.35556 -0.09676 -0.3566 -0.09722 -0.35747 -0.09814 C -0.35869 -0.0993 -0.3599 -0.10046 -0.36112 -0.10185 C -0.36181 -0.10254 -0.36216 -0.10347 -0.36285 -0.10416 C -0.36372 -0.10509 -0.36476 -0.10578 -0.36563 -0.10671 C -0.37014 -0.11134 -0.36407 -0.10671 -0.37101 -0.11273 C -0.37223 -0.11365 -0.37362 -0.11435 -0.37466 -0.11504 C -0.3757 -0.11597 -0.37657 -0.11689 -0.37744 -0.11759 C -0.37952 -0.11921 -0.38178 -0.1206 -0.38386 -0.12245 C -0.3849 -0.12338 -0.38542 -0.125 -0.38646 -0.12615 C -0.38768 -0.12708 -0.38907 -0.12754 -0.39011 -0.12847 C -0.39514 -0.13217 -0.39098 -0.12939 -0.3948 -0.13333 C -0.39566 -0.13426 -0.39653 -0.13495 -0.3974 -0.13564 C -0.39983 -0.13819 -0.40226 -0.14051 -0.40469 -0.14305 L -0.40834 -0.14676 C -0.4099 -0.14953 -0.41007 -0.15046 -0.41198 -0.15277 C -0.4132 -0.15393 -0.41441 -0.15509 -0.41563 -0.15648 C -0.41684 -0.15787 -0.41806 -0.15949 -0.41928 -0.16111 L -0.42205 -0.16481 C -0.42292 -0.16597 -0.42379 -0.16736 -0.42466 -0.16851 L -0.4283 -0.17222 C -0.43403 -0.18333 -0.42674 -0.16944 -0.43195 -0.17824 C -0.43386 -0.18125 -0.4375 -0.18796 -0.4375 -0.18796 C -0.43907 -0.19421 -0.43733 -0.18912 -0.44115 -0.19514 C -0.44323 -0.19861 -0.44532 -0.20231 -0.4474 -0.20601 C -0.44844 -0.20764 -0.44896 -0.20972 -0.45018 -0.21088 L -0.45296 -0.21342 C -0.45348 -0.21504 -0.45417 -0.21643 -0.45469 -0.21828 C -0.45504 -0.21944 -0.45521 -0.2206 -0.45573 -0.22176 C -0.45643 -0.22384 -0.45764 -0.22569 -0.45834 -0.22801 C -0.45921 -0.23032 -0.45955 -0.23287 -0.46025 -0.23518 C -0.46042 -0.23634 -0.46059 -0.23773 -0.46112 -0.23889 L -0.46285 -0.24236 C -0.4632 -0.24398 -0.46337 -0.24583 -0.46389 -0.24722 C -0.46424 -0.24861 -0.46511 -0.24976 -0.46563 -0.25092 C -0.46737 -0.25509 -0.46737 -0.25532 -0.46841 -0.25949 C -0.46875 -0.26296 -0.46875 -0.26666 -0.46928 -0.27037 C -0.46962 -0.27291 -0.47049 -0.27523 -0.47119 -0.27754 C -0.47223 -0.28217 -0.47153 -0.28009 -0.47292 -0.28356 L -0.47466 -0.28356 " pathEditMode="relative" ptsTypes="AAAAAAAAAAAAAAAAAAAAAAAAAAAAAAAAAA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7" grpId="0"/>
      <p:bldP spid="47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6" grpId="0"/>
      <p:bldP spid="46" grpId="1"/>
      <p:bldP spid="48" grpId="0"/>
      <p:bldP spid="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2" y="3421540"/>
            <a:ext cx="634687" cy="672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530" y="2863699"/>
            <a:ext cx="1054636" cy="2053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4" y="4574308"/>
            <a:ext cx="634687" cy="672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7840" y="2863699"/>
            <a:ext cx="1054636" cy="2053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01" y="2854793"/>
            <a:ext cx="634687" cy="672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3150" y="2863699"/>
            <a:ext cx="1054636" cy="2053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86" y="4765732"/>
            <a:ext cx="634687" cy="672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220" y="2863699"/>
            <a:ext cx="1054636" cy="2053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57" y="3739533"/>
            <a:ext cx="634687" cy="672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8460" y="2863699"/>
            <a:ext cx="1054636" cy="2053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6" y="4180200"/>
            <a:ext cx="634687" cy="672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58" y="4371624"/>
            <a:ext cx="634687" cy="672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29" y="3345425"/>
            <a:ext cx="634687" cy="672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57" y="3843746"/>
            <a:ext cx="634687" cy="672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6" y="274617"/>
            <a:ext cx="1459906" cy="100818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6965" y="-127602"/>
            <a:ext cx="1321952" cy="186779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9981" y="5022945"/>
            <a:ext cx="710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Dexter has 28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is ___ left for Rosie.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51103" y="5490399"/>
            <a:ext cx="454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31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9981" y="5022945"/>
            <a:ext cx="710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Dexter has 28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Rosie has 31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041" y="1576502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969255" y="171919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7361 -0.2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1632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587 -0.09676 -0.15157 -0.19352 -0.22778 -0.23218 C -0.304 -0.27083 -0.38073 -0.25162 -0.4573 -0.23218 " pathEditMode="relative" ptsTypes="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587 -0.09676 -0.15157 -0.19352 -0.22778 -0.23218 C -0.304 -0.27083 -0.38073 -0.25162 -0.4573 -0.23218 " pathEditMode="relative" ptsTypes="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587 -0.09676 -0.15157 -0.19352 -0.22778 -0.23218 C -0.304 -0.27083 -0.38073 -0.25162 -0.4573 -0.23218 " pathEditMode="relative" ptsTypes="A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-0.0368 -0.13264 -0.07361 -0.26528 -0.12726 -0.34583 C -0.18073 -0.42662 -0.25139 -0.45532 -0.3217 -0.4840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242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C -0.0368 -0.13264 -0.07361 -0.26528 -0.12725 -0.34583 C -0.18073 -0.42662 -0.25139 -0.45532 -0.3217 -0.4840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2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3681 -0.13263 -0.07361 -0.26527 -0.12726 -0.34583 C -0.18073 -0.42662 -0.25139 -0.45532 -0.3217 -0.48402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242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-0.03681 -0.13263 -0.07361 -0.26527 -0.12726 -0.34583 C -0.18073 -0.42662 -0.25139 -0.45532 -0.3217 -0.4840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2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0.05989 -0.13611 -0.11961 -0.27199 -0.20642 -0.3544 C -0.29323 -0.43727 -0.40781 -0.46667 -0.52152 -0.49583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01 -0.01481 0.05815 -0.04976 0.07256 -0.06551 C 0.07934 -0.07291 0.08645 -0.07939 0.09253 -0.0875 C 0.10069 -0.09814 0.10347 -0.10208 0.11527 -0.11412 C 0.12013 -0.11898 0.12534 -0.12338 0.12986 -0.1287 C 0.14375 -0.14467 0.12517 -0.12963 0.1434 -0.14676 C 0.14774 -0.15092 0.1526 -0.15393 0.15711 -0.15763 C 0.15972 -0.15995 0.16458 -0.16481 0.16718 -0.16875 C 0.16788 -0.16967 0.16822 -0.17106 0.16892 -0.17222 C 0.17187 -0.17731 0.17795 -0.1868 0.17795 -0.1868 C 0.17829 -0.18888 0.17847 -0.19097 0.17899 -0.19282 C 0.17968 -0.19583 0.18333 -0.2037 0.18437 -0.20509 C 0.18524 -0.20625 0.18628 -0.20717 0.18715 -0.20856 C 0.18784 -0.21018 0.18836 -0.2118 0.18888 -0.21342 C 0.1901 -0.22106 0.18975 -0.21759 0.18975 -0.2243 L 0.18975 -0.2243 L 0.18975 -0.2243 " pathEditMode="relative" ptsTypes="AAAAAAAAAAAAAA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6493 -0.20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10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01 -0.01481 0.05815 -0.04976 0.07256 -0.06551 C 0.07934 -0.07291 0.08645 -0.07939 0.09253 -0.0875 C 0.10069 -0.09814 0.10347 -0.10208 0.11527 -0.11412 C 0.12013 -0.11898 0.12534 -0.12338 0.12986 -0.1287 C 0.14375 -0.14467 0.12517 -0.12963 0.1434 -0.14676 C 0.14774 -0.15092 0.1526 -0.15393 0.15711 -0.15763 C 0.15972 -0.15995 0.16458 -0.16481 0.16718 -0.16875 C 0.16788 -0.16967 0.16822 -0.17106 0.16892 -0.17222 C 0.17187 -0.17731 0.17795 -0.1868 0.17795 -0.1868 C 0.17829 -0.18888 0.17847 -0.19097 0.17899 -0.19282 C 0.17968 -0.19583 0.18333 -0.2037 0.18437 -0.20509 C 0.18524 -0.20625 0.18628 -0.20717 0.18715 -0.20856 C 0.18784 -0.21018 0.18836 -0.2118 0.18888 -0.21342 C 0.1901 -0.22106 0.18975 -0.21759 0.18975 -0.2243 L 0.18975 -0.2243 L 0.18975 -0.2243 " pathEditMode="relative" ptsTypes="AAA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01 -0.01481 0.05815 -0.04976 0.07256 -0.06551 C 0.07934 -0.07291 0.08645 -0.07939 0.09253 -0.0875 C 0.10069 -0.09814 0.10347 -0.10208 0.11527 -0.11412 C 0.12013 -0.11898 0.12534 -0.12338 0.12986 -0.1287 C 0.14375 -0.14467 0.12517 -0.12963 0.1434 -0.14676 C 0.14774 -0.15092 0.1526 -0.15393 0.15711 -0.15763 C 0.15972 -0.15995 0.16458 -0.16481 0.16718 -0.16875 C 0.16788 -0.16967 0.16822 -0.17106 0.16892 -0.17222 C 0.17187 -0.17731 0.17795 -0.1868 0.17795 -0.1868 C 0.17829 -0.18888 0.17847 -0.19097 0.17899 -0.19282 C 0.17968 -0.19583 0.18333 -0.2037 0.18437 -0.20509 C 0.18524 -0.20625 0.18628 -0.20717 0.18715 -0.20856 C 0.18784 -0.21018 0.18836 -0.2118 0.18888 -0.21342 C 0.1901 -0.22106 0.18975 -0.21759 0.18975 -0.2243 L 0.18975 -0.2243 L 0.18975 -0.2243 " pathEditMode="relative" ptsTypes="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3" grpId="0"/>
      <p:bldP spid="43" grpId="1"/>
      <p:bldP spid="44" grpId="0"/>
      <p:bldP spid="49" grpId="0"/>
      <p:bldP spid="4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4|6.2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20.8|1|6|10.5|6.9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7|6.1|13|4.9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6|3|4.5|13.2|8.1|6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1.3|1.1|1.8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4A709-E822-4B40-8C6B-CFBD53F34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107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227</cp:revision>
  <dcterms:created xsi:type="dcterms:W3CDTF">2019-07-05T11:02:13Z</dcterms:created>
  <dcterms:modified xsi:type="dcterms:W3CDTF">2020-10-18T13:11:03Z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