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  <p:sldMasterId id="2147483677" r:id="rId5"/>
    <p:sldMasterId id="2147483679" r:id="rId6"/>
    <p:sldMasterId id="2147483681" r:id="rId7"/>
    <p:sldMasterId id="2147483683" r:id="rId8"/>
    <p:sldMasterId id="2147483685" r:id="rId9"/>
    <p:sldMasterId id="2147483688" r:id="rId10"/>
    <p:sldMasterId id="2147483671" r:id="rId11"/>
  </p:sldMasterIdLst>
  <p:notesMasterIdLst>
    <p:notesMasterId r:id="rId27"/>
  </p:notesMasterIdLst>
  <p:sldIdLst>
    <p:sldId id="296" r:id="rId12"/>
    <p:sldId id="297" r:id="rId13"/>
    <p:sldId id="366" r:id="rId14"/>
    <p:sldId id="385" r:id="rId15"/>
    <p:sldId id="298" r:id="rId16"/>
    <p:sldId id="386" r:id="rId17"/>
    <p:sldId id="387" r:id="rId18"/>
    <p:sldId id="377" r:id="rId19"/>
    <p:sldId id="364" r:id="rId20"/>
    <p:sldId id="388" r:id="rId21"/>
    <p:sldId id="390" r:id="rId22"/>
    <p:sldId id="391" r:id="rId23"/>
    <p:sldId id="382" r:id="rId24"/>
    <p:sldId id="392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4" userDrawn="1">
          <p15:clr>
            <a:srgbClr val="A4A3A4"/>
          </p15:clr>
        </p15:guide>
        <p15:guide id="2" pos="13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94D1"/>
    <a:srgbClr val="DFB470"/>
    <a:srgbClr val="804438"/>
    <a:srgbClr val="3B211D"/>
    <a:srgbClr val="693019"/>
    <a:srgbClr val="9C7762"/>
    <a:srgbClr val="755847"/>
    <a:srgbClr val="EEEFEF"/>
    <a:srgbClr val="F6F6F6"/>
    <a:srgbClr val="E8E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3" autoAdjust="0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1268" y="48"/>
      </p:cViewPr>
      <p:guideLst>
        <p:guide orient="horz" pos="2704"/>
        <p:guide pos="13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17B8-764D-4F83-BBA0-841995B6435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30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17B8-764D-4F83-BBA0-841995B643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92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17B8-764D-4F83-BBA0-841995B643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188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17B8-764D-4F83-BBA0-841995B6435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56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17B8-764D-4F83-BBA0-841995B6435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285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17B8-764D-4F83-BBA0-841995B6435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30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17B8-764D-4F83-BBA0-841995B6435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78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817B8-764D-4F83-BBA0-841995B6435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53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02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01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16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9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22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43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13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14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31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09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08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1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3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6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10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5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B1CD55F-F59D-4C4C-B1D3-CF371F78438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6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microsoft.com/office/2007/relationships/hdphoto" Target="../media/hdphoto1.wdp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microsoft.com/office/2007/relationships/hdphoto" Target="../media/hdphoto1.wdp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4.png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7086"/>
            <a:ext cx="5950212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83" y="4991852"/>
            <a:ext cx="4572000" cy="72898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6" r="18508"/>
          <a:stretch/>
        </p:blipFill>
        <p:spPr>
          <a:xfrm>
            <a:off x="4519038" y="4991852"/>
            <a:ext cx="3276600" cy="728989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3086414" y="435290"/>
            <a:ext cx="2108620" cy="1542003"/>
            <a:chOff x="5380009" y="754008"/>
            <a:chExt cx="2108620" cy="1542003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3321415" y="672474"/>
            <a:ext cx="2108620" cy="1542003"/>
            <a:chOff x="5380009" y="754008"/>
            <a:chExt cx="2108620" cy="1542003"/>
          </a:xfrm>
        </p:grpSpPr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77" name="Group 76"/>
          <p:cNvGrpSpPr/>
          <p:nvPr/>
        </p:nvGrpSpPr>
        <p:grpSpPr>
          <a:xfrm>
            <a:off x="1835667" y="671554"/>
            <a:ext cx="2108620" cy="1542003"/>
            <a:chOff x="5380009" y="754008"/>
            <a:chExt cx="2108620" cy="1542003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85" name="Group 84"/>
          <p:cNvGrpSpPr/>
          <p:nvPr/>
        </p:nvGrpSpPr>
        <p:grpSpPr>
          <a:xfrm>
            <a:off x="2152631" y="789770"/>
            <a:ext cx="2108620" cy="1542003"/>
            <a:chOff x="5380009" y="754008"/>
            <a:chExt cx="2108620" cy="1542003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89" name="Group 88"/>
          <p:cNvGrpSpPr/>
          <p:nvPr/>
        </p:nvGrpSpPr>
        <p:grpSpPr>
          <a:xfrm>
            <a:off x="3139794" y="796792"/>
            <a:ext cx="2108620" cy="1542003"/>
            <a:chOff x="5380009" y="754008"/>
            <a:chExt cx="2108620" cy="1542003"/>
          </a:xfrm>
        </p:grpSpPr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pic>
        <p:nvPicPr>
          <p:cNvPr id="93" name="Picture 9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0020" y="2331773"/>
            <a:ext cx="676660" cy="67666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5450377" y="2481969"/>
            <a:ext cx="2053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79811" y="638465"/>
            <a:ext cx="7605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0</a:t>
            </a:r>
          </a:p>
          <a:p>
            <a:pPr algn="ctr"/>
            <a:r>
              <a:rPr lang="en-GB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  <a:p>
            <a:pPr algn="ctr"/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  <a:p>
            <a:pPr algn="ctr"/>
            <a:r>
              <a:rPr lang="en-GB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9</a:t>
            </a:r>
          </a:p>
          <a:p>
            <a:pPr algn="ctr"/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</a:p>
          <a:p>
            <a:pPr algn="ctr"/>
            <a:r>
              <a:rPr lang="en-GB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15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127759" y="623225"/>
            <a:ext cx="8439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even</a:t>
            </a:r>
          </a:p>
          <a:p>
            <a:r>
              <a:rPr lang="en-GB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odd</a:t>
            </a:r>
          </a:p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even</a:t>
            </a:r>
          </a:p>
          <a:p>
            <a:r>
              <a:rPr lang="en-GB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odd</a:t>
            </a:r>
          </a:p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even</a:t>
            </a:r>
          </a:p>
          <a:p>
            <a:r>
              <a:rPr lang="en-GB" sz="2400" dirty="0">
                <a:solidFill>
                  <a:schemeClr val="accent6"/>
                </a:solidFill>
                <a:latin typeface="Comic Sans MS" panose="030F0702030302020204" pitchFamily="66" charset="0"/>
              </a:rPr>
              <a:t>odd</a:t>
            </a:r>
          </a:p>
          <a:p>
            <a:endParaRPr lang="en-GB" sz="24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Arc 6"/>
          <p:cNvSpPr/>
          <p:nvPr/>
        </p:nvSpPr>
        <p:spPr>
          <a:xfrm>
            <a:off x="714693" y="4682696"/>
            <a:ext cx="723102" cy="723102"/>
          </a:xfrm>
          <a:prstGeom prst="arc">
            <a:avLst>
              <a:gd name="adj1" fmla="val 10777769"/>
              <a:gd name="adj2" fmla="val 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Arc 96"/>
          <p:cNvSpPr/>
          <p:nvPr/>
        </p:nvSpPr>
        <p:spPr>
          <a:xfrm>
            <a:off x="1438855" y="4654628"/>
            <a:ext cx="723102" cy="723102"/>
          </a:xfrm>
          <a:prstGeom prst="arc">
            <a:avLst>
              <a:gd name="adj1" fmla="val 10777769"/>
              <a:gd name="adj2" fmla="val 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901" y="128077"/>
            <a:ext cx="1427798" cy="175433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7" t="50006" r="20545"/>
          <a:stretch/>
        </p:blipFill>
        <p:spPr>
          <a:xfrm>
            <a:off x="4518369" y="5354273"/>
            <a:ext cx="3183441" cy="36445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4570757" y="5365909"/>
            <a:ext cx="95250" cy="3525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280760" y="5365909"/>
            <a:ext cx="95250" cy="35255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4911665" y="5365909"/>
            <a:ext cx="95250" cy="35255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018751" y="5365909"/>
            <a:ext cx="95250" cy="35255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649656" y="5365909"/>
            <a:ext cx="95250" cy="35255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726179" y="5365909"/>
            <a:ext cx="95250" cy="35255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366608" y="5365909"/>
            <a:ext cx="95250" cy="35255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461789" y="5365909"/>
            <a:ext cx="95250" cy="35255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095075" y="5365909"/>
            <a:ext cx="95250" cy="352551"/>
          </a:xfrm>
          <a:prstGeom prst="rect">
            <a:avLst/>
          </a:prstGeom>
        </p:spPr>
      </p:pic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72252"/>
              </p:ext>
            </p:extLst>
          </p:nvPr>
        </p:nvGraphicFramePr>
        <p:xfrm>
          <a:off x="542657" y="5362169"/>
          <a:ext cx="7252980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649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4137226087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3422880540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2276295175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1923755711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164142869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3752723817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2525064522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3653137263"/>
                    </a:ext>
                  </a:extLst>
                </a:gridCol>
                <a:gridCol w="362649">
                  <a:extLst>
                    <a:ext uri="{9D8B030D-6E8A-4147-A177-3AD203B41FA5}">
                      <a16:colId xmlns:a16="http://schemas.microsoft.com/office/drawing/2014/main" val="1112310710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0212" y="5357540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893412" y="5357540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1245374" y="5357540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608672" y="5357540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1965680" y="5357540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328880" y="5357540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692151" y="5357540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056172" y="5357540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4" name="Group 53"/>
          <p:cNvGrpSpPr/>
          <p:nvPr/>
        </p:nvGrpSpPr>
        <p:grpSpPr>
          <a:xfrm>
            <a:off x="3421285" y="5357540"/>
            <a:ext cx="1446416" cy="260558"/>
            <a:chOff x="586138" y="4142373"/>
            <a:chExt cx="1446416" cy="260558"/>
          </a:xfrm>
        </p:grpSpPr>
        <p:sp>
          <p:nvSpPr>
            <p:cNvPr id="63" name="Rectangle 62"/>
            <p:cNvSpPr/>
            <p:nvPr/>
          </p:nvSpPr>
          <p:spPr>
            <a:xfrm>
              <a:off x="586138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49338" y="4142374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305958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669256" y="4142373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865712" y="5357540"/>
            <a:ext cx="1453790" cy="260558"/>
            <a:chOff x="578764" y="4142373"/>
            <a:chExt cx="1453790" cy="260558"/>
          </a:xfrm>
        </p:grpSpPr>
        <p:sp>
          <p:nvSpPr>
            <p:cNvPr id="56" name="Rectangle 55"/>
            <p:cNvSpPr/>
            <p:nvPr/>
          </p:nvSpPr>
          <p:spPr>
            <a:xfrm>
              <a:off x="578764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941964" y="4142374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305958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669256" y="4142373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320692" y="5357540"/>
            <a:ext cx="1451409" cy="260558"/>
            <a:chOff x="578764" y="4142373"/>
            <a:chExt cx="1451409" cy="260558"/>
          </a:xfrm>
        </p:grpSpPr>
        <p:sp>
          <p:nvSpPr>
            <p:cNvPr id="68" name="Rectangle 67"/>
            <p:cNvSpPr/>
            <p:nvPr/>
          </p:nvSpPr>
          <p:spPr>
            <a:xfrm>
              <a:off x="578764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41964" y="4142374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303577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666875" y="4142373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5963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32066 0.3041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02447 0.3050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4" grpId="1"/>
      <p:bldP spid="94" grpId="2"/>
      <p:bldP spid="95" grpId="0"/>
      <p:bldP spid="96" grpId="0"/>
      <p:bldP spid="7" grpId="0" animBg="1"/>
      <p:bldP spid="97" grpId="0" animBg="1"/>
      <p:bldP spid="3" grpId="0" animBg="1"/>
      <p:bldP spid="38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83" y="4991852"/>
            <a:ext cx="4572000" cy="72898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6" r="18508"/>
          <a:stretch/>
        </p:blipFill>
        <p:spPr>
          <a:xfrm>
            <a:off x="4519038" y="4991852"/>
            <a:ext cx="3276600" cy="7289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7" t="50006" r="20545"/>
          <a:stretch/>
        </p:blipFill>
        <p:spPr>
          <a:xfrm>
            <a:off x="4566667" y="5354273"/>
            <a:ext cx="3183441" cy="36445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4619055" y="5365909"/>
            <a:ext cx="95250" cy="3525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329058" y="5365909"/>
            <a:ext cx="95250" cy="35255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4959963" y="5365909"/>
            <a:ext cx="95250" cy="35255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067049" y="5365909"/>
            <a:ext cx="95250" cy="35255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697954" y="5365909"/>
            <a:ext cx="95250" cy="35255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774477" y="5365909"/>
            <a:ext cx="95250" cy="35255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414906" y="5365909"/>
            <a:ext cx="95250" cy="35255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510087" y="5365909"/>
            <a:ext cx="95250" cy="35255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143373" y="5365909"/>
            <a:ext cx="95250" cy="352551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3086414" y="435290"/>
            <a:ext cx="2108620" cy="1542003"/>
            <a:chOff x="5380009" y="754008"/>
            <a:chExt cx="2108620" cy="1542003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3321415" y="672474"/>
            <a:ext cx="2108620" cy="1542003"/>
            <a:chOff x="5380009" y="754008"/>
            <a:chExt cx="2108620" cy="1542003"/>
          </a:xfrm>
        </p:grpSpPr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77" name="Group 76"/>
          <p:cNvGrpSpPr/>
          <p:nvPr/>
        </p:nvGrpSpPr>
        <p:grpSpPr>
          <a:xfrm>
            <a:off x="1835667" y="671554"/>
            <a:ext cx="2108620" cy="1542003"/>
            <a:chOff x="5380009" y="754008"/>
            <a:chExt cx="2108620" cy="1542003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85" name="Group 84"/>
          <p:cNvGrpSpPr/>
          <p:nvPr/>
        </p:nvGrpSpPr>
        <p:grpSpPr>
          <a:xfrm>
            <a:off x="2152631" y="789770"/>
            <a:ext cx="2108620" cy="1542003"/>
            <a:chOff x="5380009" y="754008"/>
            <a:chExt cx="2108620" cy="1542003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89" name="Group 88"/>
          <p:cNvGrpSpPr/>
          <p:nvPr/>
        </p:nvGrpSpPr>
        <p:grpSpPr>
          <a:xfrm>
            <a:off x="3139794" y="796792"/>
            <a:ext cx="2108620" cy="1542003"/>
            <a:chOff x="5380009" y="754008"/>
            <a:chExt cx="2108620" cy="1542003"/>
          </a:xfrm>
        </p:grpSpPr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pic>
        <p:nvPicPr>
          <p:cNvPr id="93" name="Picture 9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0020" y="2331773"/>
            <a:ext cx="676660" cy="67666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5450377" y="2481969"/>
            <a:ext cx="2053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Arc 6"/>
          <p:cNvSpPr/>
          <p:nvPr/>
        </p:nvSpPr>
        <p:spPr>
          <a:xfrm>
            <a:off x="714692" y="4682696"/>
            <a:ext cx="1082905" cy="723102"/>
          </a:xfrm>
          <a:prstGeom prst="arc">
            <a:avLst>
              <a:gd name="adj1" fmla="val 10777769"/>
              <a:gd name="adj2" fmla="val 3046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Arc 96"/>
          <p:cNvSpPr/>
          <p:nvPr/>
        </p:nvSpPr>
        <p:spPr>
          <a:xfrm>
            <a:off x="1797598" y="4682696"/>
            <a:ext cx="1083382" cy="723102"/>
          </a:xfrm>
          <a:prstGeom prst="arc">
            <a:avLst>
              <a:gd name="adj1" fmla="val 10777769"/>
              <a:gd name="adj2" fmla="val 35603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Arc 97"/>
          <p:cNvSpPr/>
          <p:nvPr/>
        </p:nvSpPr>
        <p:spPr>
          <a:xfrm>
            <a:off x="2879075" y="4682696"/>
            <a:ext cx="737236" cy="723102"/>
          </a:xfrm>
          <a:prstGeom prst="arc">
            <a:avLst>
              <a:gd name="adj1" fmla="val 10777769"/>
              <a:gd name="adj2" fmla="val 3246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901" y="128077"/>
            <a:ext cx="1427798" cy="1754335"/>
          </a:xfrm>
          <a:prstGeom prst="rect">
            <a:avLst/>
          </a:prstGeom>
        </p:spPr>
      </p:pic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40435"/>
              </p:ext>
            </p:extLst>
          </p:nvPr>
        </p:nvGraphicFramePr>
        <p:xfrm>
          <a:off x="542637" y="5354273"/>
          <a:ext cx="7253000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650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4137226087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3422880540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2276295175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1923755711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164142869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3752723817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2525064522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3653137263"/>
                    </a:ext>
                  </a:extLst>
                </a:gridCol>
                <a:gridCol w="362650">
                  <a:extLst>
                    <a:ext uri="{9D8B030D-6E8A-4147-A177-3AD203B41FA5}">
                      <a16:colId xmlns:a16="http://schemas.microsoft.com/office/drawing/2014/main" val="1112310710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47096" y="5366865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907914" y="5367783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1274290" y="5366865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637588" y="5365909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2001970" y="5366864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365170" y="5366864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729164" y="5366864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092462" y="5366863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3456302" y="5367783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3819502" y="5367783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183496" y="5367783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4546794" y="5367782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4911176" y="5367781"/>
            <a:ext cx="1453790" cy="260558"/>
            <a:chOff x="578764" y="4142373"/>
            <a:chExt cx="1453790" cy="260558"/>
          </a:xfrm>
        </p:grpSpPr>
        <p:sp>
          <p:nvSpPr>
            <p:cNvPr id="56" name="Rectangle 55"/>
            <p:cNvSpPr/>
            <p:nvPr/>
          </p:nvSpPr>
          <p:spPr>
            <a:xfrm>
              <a:off x="578764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941964" y="4142374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305958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669256" y="4142373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365142" y="5367781"/>
            <a:ext cx="1451409" cy="260558"/>
            <a:chOff x="578764" y="4142373"/>
            <a:chExt cx="1451409" cy="260558"/>
          </a:xfrm>
        </p:grpSpPr>
        <p:sp>
          <p:nvSpPr>
            <p:cNvPr id="68" name="Rectangle 67"/>
            <p:cNvSpPr/>
            <p:nvPr/>
          </p:nvSpPr>
          <p:spPr>
            <a:xfrm>
              <a:off x="578764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41964" y="4142374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303577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666875" y="4142373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Rectangle 7"/>
          <p:cNvSpPr/>
          <p:nvPr/>
        </p:nvSpPr>
        <p:spPr>
          <a:xfrm>
            <a:off x="544714" y="5365909"/>
            <a:ext cx="363200" cy="253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>
            <a:off x="1636114" y="5367661"/>
            <a:ext cx="363200" cy="253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2725072" y="5365909"/>
            <a:ext cx="363200" cy="253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3446276" y="5365909"/>
            <a:ext cx="363200" cy="253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838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32066 0.304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02447 0.3050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21528 0.3224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1611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4" grpId="1"/>
      <p:bldP spid="94" grpId="2"/>
      <p:bldP spid="94" grpId="3"/>
      <p:bldP spid="7" grpId="0" animBg="1"/>
      <p:bldP spid="97" grpId="0" animBg="1"/>
      <p:bldP spid="98" grpId="0" animBg="1"/>
      <p:bldP spid="8" grpId="0" animBg="1"/>
      <p:bldP spid="100" grpId="0" animBg="1"/>
      <p:bldP spid="101" grpId="0" animBg="1"/>
      <p:bldP spid="1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83" y="4991852"/>
            <a:ext cx="4572000" cy="72898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6" r="18508"/>
          <a:stretch/>
        </p:blipFill>
        <p:spPr>
          <a:xfrm>
            <a:off x="4519038" y="4991852"/>
            <a:ext cx="3276600" cy="7289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7" t="50006" r="20545"/>
          <a:stretch/>
        </p:blipFill>
        <p:spPr>
          <a:xfrm>
            <a:off x="4566667" y="5354273"/>
            <a:ext cx="3183441" cy="36445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4619055" y="5365909"/>
            <a:ext cx="95250" cy="3525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329058" y="5365909"/>
            <a:ext cx="95250" cy="35255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4959963" y="5365909"/>
            <a:ext cx="95250" cy="35255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067049" y="5365909"/>
            <a:ext cx="95250" cy="35255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697954" y="5365909"/>
            <a:ext cx="95250" cy="35255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774477" y="5365909"/>
            <a:ext cx="95250" cy="35255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414906" y="5365909"/>
            <a:ext cx="95250" cy="35255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510087" y="5365909"/>
            <a:ext cx="95250" cy="35255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143373" y="5365909"/>
            <a:ext cx="95250" cy="352551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3086414" y="435290"/>
            <a:ext cx="2108620" cy="1542003"/>
            <a:chOff x="5380009" y="754008"/>
            <a:chExt cx="2108620" cy="1542003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3321415" y="672474"/>
            <a:ext cx="2108620" cy="1542003"/>
            <a:chOff x="5380009" y="754008"/>
            <a:chExt cx="2108620" cy="1542003"/>
          </a:xfrm>
        </p:grpSpPr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77" name="Group 76"/>
          <p:cNvGrpSpPr/>
          <p:nvPr/>
        </p:nvGrpSpPr>
        <p:grpSpPr>
          <a:xfrm>
            <a:off x="1835667" y="671554"/>
            <a:ext cx="2108620" cy="1542003"/>
            <a:chOff x="5380009" y="754008"/>
            <a:chExt cx="2108620" cy="1542003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85" name="Group 84"/>
          <p:cNvGrpSpPr/>
          <p:nvPr/>
        </p:nvGrpSpPr>
        <p:grpSpPr>
          <a:xfrm>
            <a:off x="2152631" y="789770"/>
            <a:ext cx="2108620" cy="1542003"/>
            <a:chOff x="5380009" y="754008"/>
            <a:chExt cx="2108620" cy="1542003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grpSp>
        <p:nvGrpSpPr>
          <p:cNvPr id="89" name="Group 88"/>
          <p:cNvGrpSpPr/>
          <p:nvPr/>
        </p:nvGrpSpPr>
        <p:grpSpPr>
          <a:xfrm>
            <a:off x="3139794" y="796792"/>
            <a:ext cx="2108620" cy="1542003"/>
            <a:chOff x="5380009" y="754008"/>
            <a:chExt cx="2108620" cy="1542003"/>
          </a:xfrm>
        </p:grpSpPr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7172" y="754008"/>
              <a:ext cx="1121457" cy="1542003"/>
            </a:xfrm>
            <a:prstGeom prst="rect">
              <a:avLst/>
            </a:prstGeom>
          </p:spPr>
        </p:pic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591" y="754008"/>
              <a:ext cx="1121457" cy="1542003"/>
            </a:xfrm>
            <a:prstGeom prst="rect">
              <a:avLst/>
            </a:prstGeom>
          </p:spPr>
        </p:pic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009" y="754008"/>
              <a:ext cx="1121457" cy="1542003"/>
            </a:xfrm>
            <a:prstGeom prst="rect">
              <a:avLst/>
            </a:prstGeom>
          </p:spPr>
        </p:pic>
      </p:grpSp>
      <p:pic>
        <p:nvPicPr>
          <p:cNvPr id="93" name="Picture 9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1757" y="1805897"/>
            <a:ext cx="676660" cy="67666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5442114" y="1956093"/>
            <a:ext cx="2053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Arc 6"/>
          <p:cNvSpPr/>
          <p:nvPr/>
        </p:nvSpPr>
        <p:spPr>
          <a:xfrm>
            <a:off x="714692" y="4682696"/>
            <a:ext cx="1082905" cy="723102"/>
          </a:xfrm>
          <a:prstGeom prst="arc">
            <a:avLst>
              <a:gd name="adj1" fmla="val 10777769"/>
              <a:gd name="adj2" fmla="val 3046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Arc 96"/>
          <p:cNvSpPr/>
          <p:nvPr/>
        </p:nvSpPr>
        <p:spPr>
          <a:xfrm>
            <a:off x="1797598" y="4682696"/>
            <a:ext cx="1083382" cy="723102"/>
          </a:xfrm>
          <a:prstGeom prst="arc">
            <a:avLst>
              <a:gd name="adj1" fmla="val 10777769"/>
              <a:gd name="adj2" fmla="val 35603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Arc 94"/>
          <p:cNvSpPr/>
          <p:nvPr/>
        </p:nvSpPr>
        <p:spPr>
          <a:xfrm>
            <a:off x="2880980" y="4673801"/>
            <a:ext cx="1083382" cy="723102"/>
          </a:xfrm>
          <a:prstGeom prst="arc">
            <a:avLst>
              <a:gd name="adj1" fmla="val 10777769"/>
              <a:gd name="adj2" fmla="val 35603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Arc 95"/>
          <p:cNvSpPr/>
          <p:nvPr/>
        </p:nvSpPr>
        <p:spPr>
          <a:xfrm>
            <a:off x="3969698" y="4632826"/>
            <a:ext cx="1083382" cy="723102"/>
          </a:xfrm>
          <a:prstGeom prst="arc">
            <a:avLst>
              <a:gd name="adj1" fmla="val 10777769"/>
              <a:gd name="adj2" fmla="val 35603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Arc 98"/>
          <p:cNvSpPr/>
          <p:nvPr/>
        </p:nvSpPr>
        <p:spPr>
          <a:xfrm>
            <a:off x="5060096" y="4632826"/>
            <a:ext cx="1083382" cy="723102"/>
          </a:xfrm>
          <a:prstGeom prst="arc">
            <a:avLst>
              <a:gd name="adj1" fmla="val 10777769"/>
              <a:gd name="adj2" fmla="val 35603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901" y="128077"/>
            <a:ext cx="1427798" cy="1754335"/>
          </a:xfrm>
          <a:prstGeom prst="rect">
            <a:avLst/>
          </a:prstGeom>
        </p:spPr>
      </p:pic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37913"/>
              </p:ext>
            </p:extLst>
          </p:nvPr>
        </p:nvGraphicFramePr>
        <p:xfrm>
          <a:off x="532057" y="5362365"/>
          <a:ext cx="7263580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179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4137226087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3422880540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2276295175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1923755711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164142869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3752723817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2525064522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3653137263"/>
                    </a:ext>
                  </a:extLst>
                </a:gridCol>
                <a:gridCol w="363179">
                  <a:extLst>
                    <a:ext uri="{9D8B030D-6E8A-4147-A177-3AD203B41FA5}">
                      <a16:colId xmlns:a16="http://schemas.microsoft.com/office/drawing/2014/main" val="1112310710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sp>
        <p:nvSpPr>
          <p:cNvPr id="105" name="TextBox 104"/>
          <p:cNvSpPr txBox="1"/>
          <p:nvPr/>
        </p:nvSpPr>
        <p:spPr>
          <a:xfrm>
            <a:off x="345044" y="5674257"/>
            <a:ext cx="7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even</a:t>
            </a:r>
            <a:endParaRPr lang="en-GB" sz="2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19782" y="5674257"/>
            <a:ext cx="7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odd</a:t>
            </a:r>
            <a:endParaRPr lang="en-GB" sz="20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523552" y="5674257"/>
            <a:ext cx="7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even</a:t>
            </a:r>
            <a:endParaRPr lang="en-GB" sz="2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615330" y="5674257"/>
            <a:ext cx="7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odd</a:t>
            </a:r>
            <a:endParaRPr lang="en-GB" sz="20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717528" y="5674257"/>
            <a:ext cx="7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even</a:t>
            </a:r>
            <a:endParaRPr lang="en-GB" sz="20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809306" y="5674257"/>
            <a:ext cx="7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odd</a:t>
            </a:r>
            <a:endParaRPr lang="en-GB" sz="20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9241" y="5375612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872441" y="5375612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1236435" y="5375612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599733" y="5374656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1964115" y="5375611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2327315" y="5375611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691309" y="5375611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054607" y="5375610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3418447" y="5376530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3781647" y="5376530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145641" y="5376530"/>
            <a:ext cx="363298" cy="26055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4508939" y="5376529"/>
            <a:ext cx="363298" cy="2605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Group 54"/>
          <p:cNvGrpSpPr/>
          <p:nvPr/>
        </p:nvGrpSpPr>
        <p:grpSpPr>
          <a:xfrm>
            <a:off x="4873321" y="5376528"/>
            <a:ext cx="1453790" cy="260558"/>
            <a:chOff x="578764" y="4142373"/>
            <a:chExt cx="1453790" cy="260558"/>
          </a:xfrm>
        </p:grpSpPr>
        <p:sp>
          <p:nvSpPr>
            <p:cNvPr id="56" name="Rectangle 55"/>
            <p:cNvSpPr/>
            <p:nvPr/>
          </p:nvSpPr>
          <p:spPr>
            <a:xfrm>
              <a:off x="578764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945696" y="4142374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305958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669256" y="4142373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327287" y="5376528"/>
            <a:ext cx="1451409" cy="260558"/>
            <a:chOff x="578764" y="4142373"/>
            <a:chExt cx="1451409" cy="260558"/>
          </a:xfrm>
        </p:grpSpPr>
        <p:sp>
          <p:nvSpPr>
            <p:cNvPr id="68" name="Rectangle 67"/>
            <p:cNvSpPr/>
            <p:nvPr/>
          </p:nvSpPr>
          <p:spPr>
            <a:xfrm>
              <a:off x="578764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941964" y="4142374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303577" y="4142374"/>
              <a:ext cx="363298" cy="260557"/>
            </a:xfrm>
            <a:prstGeom prst="rect">
              <a:avLst/>
            </a:pr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666875" y="4142373"/>
              <a:ext cx="363298" cy="260557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Rectangle 7"/>
          <p:cNvSpPr/>
          <p:nvPr/>
        </p:nvSpPr>
        <p:spPr>
          <a:xfrm>
            <a:off x="506859" y="5374656"/>
            <a:ext cx="363200" cy="253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/>
          <p:cNvSpPr/>
          <p:nvPr/>
        </p:nvSpPr>
        <p:spPr>
          <a:xfrm>
            <a:off x="1598259" y="5376408"/>
            <a:ext cx="363200" cy="253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2687217" y="5374656"/>
            <a:ext cx="363200" cy="253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3795449" y="5374656"/>
            <a:ext cx="363200" cy="253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4867965" y="5376530"/>
            <a:ext cx="363200" cy="253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5957779" y="5376530"/>
            <a:ext cx="363200" cy="253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038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32066 0.30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04618 0.302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" y="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1592 0.323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16354 0.3217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1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35469 0.3550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26" y="1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7" grpId="0" animBg="1"/>
      <p:bldP spid="97" grpId="0" animBg="1"/>
      <p:bldP spid="95" grpId="0" animBg="1"/>
      <p:bldP spid="96" grpId="0" animBg="1"/>
      <p:bldP spid="99" grpId="0" animBg="1"/>
      <p:bldP spid="105" grpId="2"/>
      <p:bldP spid="106" grpId="2"/>
      <p:bldP spid="107" grpId="0"/>
      <p:bldP spid="108" grpId="0"/>
      <p:bldP spid="109" grpId="0"/>
      <p:bldP spid="110" grpId="0"/>
      <p:bldP spid="8" grpId="0" animBg="1"/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/>
          <p:nvPr/>
        </p:nvSpPr>
        <p:spPr>
          <a:xfrm>
            <a:off x="6311746" y="82902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124075" y="1354272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217197" y="2349465"/>
            <a:ext cx="5823841" cy="38608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181499" y="1354272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4215156" y="1354272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272580" y="1354272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311746" y="1354272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124075" y="187951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3181499" y="187951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215156" y="187951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272580" y="187951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311746" y="187951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2124075" y="82902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3181499" y="82902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215156" y="82902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5272580" y="82902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4634" y="2796208"/>
            <a:ext cx="676660" cy="676660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2734991" y="2946404"/>
            <a:ext cx="2053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8239" y="5477156"/>
            <a:ext cx="676660" cy="676660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2748596" y="5627352"/>
            <a:ext cx="2053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1179251" y="2404763"/>
            <a:ext cx="5823841" cy="5529690"/>
            <a:chOff x="1316023" y="1051483"/>
            <a:chExt cx="5823841" cy="5529690"/>
          </a:xfrm>
          <a:solidFill>
            <a:schemeClr val="bg1"/>
          </a:solidFill>
        </p:grpSpPr>
        <p:pic>
          <p:nvPicPr>
            <p:cNvPr id="154" name="Picture 15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6735" y="1116429"/>
              <a:ext cx="5287465" cy="5324789"/>
            </a:xfrm>
            <a:prstGeom prst="rect">
              <a:avLst/>
            </a:prstGeom>
            <a:grpFill/>
          </p:spPr>
        </p:pic>
        <p:sp>
          <p:nvSpPr>
            <p:cNvPr id="155" name="Rectangle 154"/>
            <p:cNvSpPr/>
            <p:nvPr/>
          </p:nvSpPr>
          <p:spPr>
            <a:xfrm>
              <a:off x="1316023" y="1051483"/>
              <a:ext cx="5823841" cy="552969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Oval 27"/>
          <p:cNvSpPr/>
          <p:nvPr/>
        </p:nvSpPr>
        <p:spPr>
          <a:xfrm>
            <a:off x="2652787" y="82902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4215156" y="82902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5801292" y="82902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2124075" y="1354272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5272580" y="1354272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1596789" y="187951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3171858" y="187951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4745294" y="187951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/>
          <p:cNvSpPr/>
          <p:nvPr/>
        </p:nvSpPr>
        <p:spPr>
          <a:xfrm>
            <a:off x="6311746" y="1886102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6" name="Group 155"/>
          <p:cNvGrpSpPr/>
          <p:nvPr/>
        </p:nvGrpSpPr>
        <p:grpSpPr>
          <a:xfrm>
            <a:off x="1179251" y="4154097"/>
            <a:ext cx="5823841" cy="5464744"/>
            <a:chOff x="1316023" y="1116429"/>
            <a:chExt cx="5823841" cy="5464744"/>
          </a:xfrm>
        </p:grpSpPr>
        <p:pic>
          <p:nvPicPr>
            <p:cNvPr id="157" name="Picture 15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6735" y="1116429"/>
              <a:ext cx="5287465" cy="532478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58" name="Rectangle 157"/>
            <p:cNvSpPr/>
            <p:nvPr/>
          </p:nvSpPr>
          <p:spPr>
            <a:xfrm>
              <a:off x="1316023" y="1116429"/>
              <a:ext cx="5823841" cy="546474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Oval 26"/>
          <p:cNvSpPr/>
          <p:nvPr/>
        </p:nvSpPr>
        <p:spPr>
          <a:xfrm>
            <a:off x="3686444" y="829027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311746" y="829027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/>
          <p:cNvSpPr/>
          <p:nvPr/>
        </p:nvSpPr>
        <p:spPr>
          <a:xfrm>
            <a:off x="3686444" y="1870747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/>
          <p:cNvSpPr/>
          <p:nvPr/>
        </p:nvSpPr>
        <p:spPr>
          <a:xfrm>
            <a:off x="6316206" y="1344514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3690904" y="1357426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307275" y="1864622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/>
          <p:cNvSpPr/>
          <p:nvPr/>
        </p:nvSpPr>
        <p:spPr>
          <a:xfrm>
            <a:off x="3690904" y="1357426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/>
          <p:cNvSpPr/>
          <p:nvPr/>
        </p:nvSpPr>
        <p:spPr>
          <a:xfrm>
            <a:off x="3690904" y="2519882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Oval 141"/>
          <p:cNvSpPr/>
          <p:nvPr/>
        </p:nvSpPr>
        <p:spPr>
          <a:xfrm>
            <a:off x="6316206" y="2519882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Oval 142"/>
          <p:cNvSpPr/>
          <p:nvPr/>
        </p:nvSpPr>
        <p:spPr>
          <a:xfrm>
            <a:off x="3690904" y="3045127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/>
          <p:cNvSpPr/>
          <p:nvPr/>
        </p:nvSpPr>
        <p:spPr>
          <a:xfrm>
            <a:off x="3690904" y="3561602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Oval 144"/>
          <p:cNvSpPr/>
          <p:nvPr/>
        </p:nvSpPr>
        <p:spPr>
          <a:xfrm>
            <a:off x="6320666" y="3035369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/>
          <p:cNvSpPr/>
          <p:nvPr/>
        </p:nvSpPr>
        <p:spPr>
          <a:xfrm>
            <a:off x="6320666" y="3561602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38294"/>
              </p:ext>
            </p:extLst>
          </p:nvPr>
        </p:nvGraphicFramePr>
        <p:xfrm>
          <a:off x="1527448" y="755276"/>
          <a:ext cx="5254170" cy="1593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417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0584920"/>
                  </a:ext>
                </a:extLst>
              </a:tr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155418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907397"/>
              </p:ext>
            </p:extLst>
          </p:nvPr>
        </p:nvGraphicFramePr>
        <p:xfrm>
          <a:off x="1527448" y="2463881"/>
          <a:ext cx="5254170" cy="1593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417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0584920"/>
                  </a:ext>
                </a:extLst>
              </a:tr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155418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895882"/>
              </p:ext>
            </p:extLst>
          </p:nvPr>
        </p:nvGraphicFramePr>
        <p:xfrm>
          <a:off x="1523358" y="4183649"/>
          <a:ext cx="5254170" cy="1593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417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0584920"/>
                  </a:ext>
                </a:extLst>
              </a:tr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155418"/>
                  </a:ext>
                </a:extLst>
              </a:tr>
            </a:tbl>
          </a:graphicData>
        </a:graphic>
      </p:graphicFrame>
      <p:pic>
        <p:nvPicPr>
          <p:cNvPr id="54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055027"/>
            <a:ext cx="1783557" cy="12484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441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000" decel="98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30174 2.59259E-6 " pathEditMode="relative" rAng="0" ptsTypes="AA">
                                      <p:cBhvr>
                                        <p:cTn id="6" dur="26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3.61111E-6 0.2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1.66667E-6 0.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3.61111E-6 0.2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72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7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4.44444E-6 0.2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-3.61111E-6 0.2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3.61111E-6 0.25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3.61111E-6 0.2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3.61111E-6 0.2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2.77778E-6 0.25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2.77778E-6 0.2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9" grpId="1"/>
      <p:bldP spid="92" grpId="0"/>
      <p:bldP spid="92" grpId="1"/>
      <p:bldP spid="28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139" grpId="0" animBg="1"/>
      <p:bldP spid="139" grpId="1" animBg="1"/>
      <p:bldP spid="27" grpId="0" animBg="1"/>
      <p:bldP spid="27" grpId="1" animBg="1"/>
      <p:bldP spid="29" grpId="0" animBg="1"/>
      <p:bldP spid="29" grpId="1" animBg="1"/>
      <p:bldP spid="137" grpId="0" animBg="1"/>
      <p:bldP spid="137" grpId="1" animBg="1"/>
      <p:bldP spid="138" grpId="0" animBg="1"/>
      <p:bldP spid="138" grpId="1" animBg="1"/>
      <p:bldP spid="48" grpId="0" animBg="1"/>
      <p:bldP spid="53" grpId="0" animBg="1"/>
      <p:bldP spid="136" grpId="0" animBg="1"/>
      <p:bldP spid="136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/>
          <p:nvPr/>
        </p:nvSpPr>
        <p:spPr>
          <a:xfrm>
            <a:off x="6311746" y="82902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124075" y="1354272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181499" y="1354272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4215156" y="1354272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5272580" y="1354272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311746" y="1354272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124075" y="187951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3181499" y="187951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215156" y="187951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5272580" y="187951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311746" y="187951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2124075" y="82902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3181499" y="82902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215156" y="82902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5272580" y="829027"/>
            <a:ext cx="396000" cy="3960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1055027"/>
            <a:ext cx="1783557" cy="1248490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2652787" y="82902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4215156" y="82902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5801292" y="82902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2124075" y="1354272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5272580" y="1354272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1596789" y="187951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3171858" y="187951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4745294" y="1879517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Oval 138"/>
          <p:cNvSpPr/>
          <p:nvPr/>
        </p:nvSpPr>
        <p:spPr>
          <a:xfrm>
            <a:off x="6311746" y="1886102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686444" y="829027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311746" y="829027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/>
          <p:cNvSpPr/>
          <p:nvPr/>
        </p:nvSpPr>
        <p:spPr>
          <a:xfrm>
            <a:off x="3686444" y="1870747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/>
          <p:cNvSpPr/>
          <p:nvPr/>
        </p:nvSpPr>
        <p:spPr>
          <a:xfrm>
            <a:off x="6316206" y="1344514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3681984" y="1336581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6307275" y="1864622"/>
            <a:ext cx="396000" cy="396000"/>
          </a:xfrm>
          <a:prstGeom prst="ellipse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/>
          <p:cNvSpPr/>
          <p:nvPr/>
        </p:nvSpPr>
        <p:spPr>
          <a:xfrm>
            <a:off x="3686444" y="1338789"/>
            <a:ext cx="396000" cy="3960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663701"/>
              </p:ext>
            </p:extLst>
          </p:nvPr>
        </p:nvGraphicFramePr>
        <p:xfrm>
          <a:off x="1527448" y="755276"/>
          <a:ext cx="5254170" cy="1593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417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525417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0584920"/>
                  </a:ext>
                </a:extLst>
              </a:tr>
              <a:tr h="53130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15541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0265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48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22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15142" y="674593"/>
            <a:ext cx="70907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To say these numbers should I count in 2s, 5s, or 10s?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4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15					40</a:t>
            </a:r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45					55</a:t>
            </a:r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955" y="4541729"/>
            <a:ext cx="527489" cy="7519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945" y="4166935"/>
            <a:ext cx="539056" cy="112669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802" y="4166935"/>
            <a:ext cx="539056" cy="112669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659" y="4166935"/>
            <a:ext cx="539056" cy="112669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516" y="4166935"/>
            <a:ext cx="539056" cy="112669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74" y="4166935"/>
            <a:ext cx="539056" cy="112669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744" y="2261935"/>
            <a:ext cx="539056" cy="112669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01" y="2261935"/>
            <a:ext cx="539056" cy="112669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458" y="2261935"/>
            <a:ext cx="539056" cy="112669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316" y="2261935"/>
            <a:ext cx="539056" cy="112669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55" y="4505574"/>
            <a:ext cx="527489" cy="75190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45" y="4130780"/>
            <a:ext cx="539056" cy="112669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802" y="4130780"/>
            <a:ext cx="539056" cy="112669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659" y="4130780"/>
            <a:ext cx="539056" cy="112669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516" y="4130780"/>
            <a:ext cx="539056" cy="112669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857" y="1847505"/>
            <a:ext cx="527489" cy="75190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74" y="2499470"/>
            <a:ext cx="539056" cy="11266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807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15142" y="674593"/>
            <a:ext cx="70907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To say these numbers should I count in 2s, 5s, or 10s?</a:t>
            </a: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4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15					40</a:t>
            </a:r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45					55</a:t>
            </a:r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955" y="4541729"/>
            <a:ext cx="527489" cy="7519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945" y="4166935"/>
            <a:ext cx="539056" cy="112669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802" y="4166935"/>
            <a:ext cx="539056" cy="112669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659" y="4166935"/>
            <a:ext cx="539056" cy="112669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516" y="4166935"/>
            <a:ext cx="539056" cy="112669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74" y="4166935"/>
            <a:ext cx="539056" cy="112669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744" y="2261935"/>
            <a:ext cx="539056" cy="112669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01" y="2261935"/>
            <a:ext cx="539056" cy="112669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458" y="2261935"/>
            <a:ext cx="539056" cy="112669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316" y="2261935"/>
            <a:ext cx="539056" cy="112669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55" y="4505574"/>
            <a:ext cx="527489" cy="75190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45" y="4130780"/>
            <a:ext cx="539056" cy="112669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802" y="4130780"/>
            <a:ext cx="539056" cy="112669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659" y="4130780"/>
            <a:ext cx="539056" cy="112669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516" y="4130780"/>
            <a:ext cx="539056" cy="112669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857" y="1847505"/>
            <a:ext cx="527489" cy="75190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74" y="2499470"/>
            <a:ext cx="539056" cy="11266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16252" y="2393168"/>
            <a:ext cx="6912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5s</a:t>
            </a:r>
            <a:endParaRPr lang="en-GB" sz="3600" dirty="0">
              <a:solidFill>
                <a:schemeClr val="accent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98025" y="1534650"/>
            <a:ext cx="21451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2s or 10s</a:t>
            </a:r>
            <a:endParaRPr lang="en-GB" sz="3600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9192" y="5277222"/>
            <a:ext cx="6912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5s</a:t>
            </a:r>
            <a:endParaRPr lang="en-GB" sz="3600" dirty="0">
              <a:solidFill>
                <a:schemeClr val="accent6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06258" y="5293632"/>
            <a:ext cx="6912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5s</a:t>
            </a:r>
            <a:endParaRPr lang="en-GB" sz="3600" dirty="0">
              <a:solidFill>
                <a:schemeClr val="accent6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05945" y="2403971"/>
            <a:ext cx="701522" cy="584775"/>
          </a:xfrm>
          <a:prstGeom prst="roundRect">
            <a:avLst>
              <a:gd name="adj" fmla="val 42443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1347492" y="2030466"/>
            <a:ext cx="285775" cy="535711"/>
          </a:xfrm>
          <a:prstGeom prst="corner">
            <a:avLst>
              <a:gd name="adj1" fmla="val 38046"/>
              <a:gd name="adj2" fmla="val 38412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5772625" y="1555117"/>
            <a:ext cx="2209095" cy="584775"/>
          </a:xfrm>
          <a:prstGeom prst="roundRect">
            <a:avLst>
              <a:gd name="adj" fmla="val 42443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850102" y="1199847"/>
            <a:ext cx="285775" cy="535711"/>
          </a:xfrm>
          <a:prstGeom prst="corner">
            <a:avLst>
              <a:gd name="adj1" fmla="val 43965"/>
              <a:gd name="adj2" fmla="val 4278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6595951" y="5299996"/>
            <a:ext cx="701522" cy="584775"/>
          </a:xfrm>
          <a:prstGeom prst="roundRect">
            <a:avLst>
              <a:gd name="adj" fmla="val 42443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137498" y="4926491"/>
            <a:ext cx="285775" cy="535711"/>
          </a:xfrm>
          <a:prstGeom prst="corner">
            <a:avLst>
              <a:gd name="adj1" fmla="val 40447"/>
              <a:gd name="adj2" fmla="val 41613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1326036" y="5299996"/>
            <a:ext cx="701522" cy="584775"/>
          </a:xfrm>
          <a:prstGeom prst="roundRect">
            <a:avLst>
              <a:gd name="adj" fmla="val 42443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1867583" y="4926491"/>
            <a:ext cx="285775" cy="535711"/>
          </a:xfrm>
          <a:prstGeom prst="corner">
            <a:avLst>
              <a:gd name="adj1" fmla="val 40820"/>
              <a:gd name="adj2" fmla="val 4198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476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13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18" y="926237"/>
            <a:ext cx="1966660" cy="137666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607" y="1075073"/>
            <a:ext cx="1966660" cy="137666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19" y="3147812"/>
            <a:ext cx="4572000" cy="72898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6" r="18508"/>
          <a:stretch/>
        </p:blipFill>
        <p:spPr>
          <a:xfrm>
            <a:off x="5005674" y="3147812"/>
            <a:ext cx="3276600" cy="7289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7" t="50006" r="20545"/>
          <a:stretch/>
        </p:blipFill>
        <p:spPr>
          <a:xfrm>
            <a:off x="5053303" y="3510233"/>
            <a:ext cx="3183441" cy="36445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815694" y="3521869"/>
            <a:ext cx="95250" cy="35255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553685" y="3521869"/>
            <a:ext cx="95250" cy="35255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184590" y="3521869"/>
            <a:ext cx="95250" cy="35255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261113" y="3521869"/>
            <a:ext cx="95250" cy="35255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901542" y="3521869"/>
            <a:ext cx="95250" cy="35255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996723" y="3521869"/>
            <a:ext cx="95250" cy="35255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630009" y="3521869"/>
            <a:ext cx="95250" cy="35255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8599" y="1428666"/>
            <a:ext cx="676660" cy="676660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318956" y="1578862"/>
            <a:ext cx="2053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105691" y="3521869"/>
            <a:ext cx="95250" cy="35255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446599" y="3521869"/>
            <a:ext cx="95250" cy="352551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35256"/>
              </p:ext>
            </p:extLst>
          </p:nvPr>
        </p:nvGraphicFramePr>
        <p:xfrm>
          <a:off x="1068143" y="3534361"/>
          <a:ext cx="7168600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430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4137226087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3422880540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2276295175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1923755711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164142869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3752723817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2525064522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3653137263"/>
                    </a:ext>
                  </a:extLst>
                </a:gridCol>
                <a:gridCol w="358430">
                  <a:extLst>
                    <a:ext uri="{9D8B030D-6E8A-4147-A177-3AD203B41FA5}">
                      <a16:colId xmlns:a16="http://schemas.microsoft.com/office/drawing/2014/main" val="1112310710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2085961" y="3002009"/>
            <a:ext cx="834418" cy="1016447"/>
          </a:xfrm>
          <a:prstGeom prst="rect">
            <a:avLst/>
          </a:prstGeom>
          <a:noFill/>
        </p:spPr>
      </p:pic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2816258" y="3002007"/>
            <a:ext cx="834418" cy="1016447"/>
          </a:xfrm>
          <a:prstGeom prst="rect">
            <a:avLst/>
          </a:prstGeom>
          <a:noFill/>
        </p:spPr>
      </p:pic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3912760" y="3013644"/>
            <a:ext cx="834418" cy="1016447"/>
          </a:xfrm>
          <a:prstGeom prst="rect">
            <a:avLst/>
          </a:prstGeom>
          <a:noFill/>
        </p:spPr>
      </p:pic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1001333" y="3002010"/>
            <a:ext cx="834418" cy="1016447"/>
          </a:xfrm>
          <a:prstGeom prst="rect">
            <a:avLst/>
          </a:prstGeom>
          <a:noFill/>
        </p:spPr>
      </p:pic>
      <p:pic>
        <p:nvPicPr>
          <p:cNvPr id="34" name="Picture 33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3546556" y="3013645"/>
            <a:ext cx="834418" cy="1016447"/>
          </a:xfrm>
          <a:prstGeom prst="rect">
            <a:avLst/>
          </a:prstGeom>
          <a:noFill/>
        </p:spPr>
      </p:pic>
      <p:pic>
        <p:nvPicPr>
          <p:cNvPr id="57" name="Picture 56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4247516" y="3002007"/>
            <a:ext cx="834418" cy="1016447"/>
          </a:xfrm>
          <a:prstGeom prst="rect">
            <a:avLst/>
          </a:prstGeom>
          <a:noFill/>
        </p:spPr>
      </p:pic>
      <p:pic>
        <p:nvPicPr>
          <p:cNvPr id="59" name="Picture 58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4903364" y="3598206"/>
            <a:ext cx="834418" cy="1016447"/>
          </a:xfrm>
          <a:prstGeom prst="rect">
            <a:avLst/>
          </a:prstGeom>
          <a:noFill/>
        </p:spPr>
      </p:pic>
      <p:pic>
        <p:nvPicPr>
          <p:cNvPr id="58" name="Picture 57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4588465" y="3235788"/>
            <a:ext cx="834418" cy="1016447"/>
          </a:xfrm>
          <a:prstGeom prst="rect">
            <a:avLst/>
          </a:prstGeom>
          <a:noFill/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01911" y="2600571"/>
            <a:ext cx="1707431" cy="11975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327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77778E-6 C 0.11754 -0.0014 0.23507 -0.00302 0.31077 -7.77778E-6 C 0.38646 0.00323 0.41962 -0.00695 0.45417 0.01897 C 0.48854 0.0449 0.50434 0.12291 0.51736 0.15578 C 0.53056 0.18842 0.53247 0.21573 0.53247 0.21573 L 0.53247 0.21573 L 0.5342 0.21805 " pathEditMode="relative" ptsTypes="AAAAAAA">
                                      <p:cBhvr>
                                        <p:cTn id="6" dur="1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68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18" y="926237"/>
            <a:ext cx="1966660" cy="137666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607" y="1075073"/>
            <a:ext cx="1966660" cy="137666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19" y="3147812"/>
            <a:ext cx="4572000" cy="72898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6" r="18508"/>
          <a:stretch/>
        </p:blipFill>
        <p:spPr>
          <a:xfrm>
            <a:off x="5005674" y="3147812"/>
            <a:ext cx="3276600" cy="7289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7" t="50006" r="20545"/>
          <a:stretch/>
        </p:blipFill>
        <p:spPr>
          <a:xfrm>
            <a:off x="5053303" y="3510233"/>
            <a:ext cx="3183441" cy="36445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105691" y="3521869"/>
            <a:ext cx="95250" cy="3525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815694" y="3521869"/>
            <a:ext cx="95250" cy="35255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5446599" y="3521869"/>
            <a:ext cx="95250" cy="35255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553685" y="3521869"/>
            <a:ext cx="95250" cy="35255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184590" y="3521869"/>
            <a:ext cx="95250" cy="35255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261113" y="3521869"/>
            <a:ext cx="95250" cy="35255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6901542" y="3521869"/>
            <a:ext cx="95250" cy="35255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996723" y="3521869"/>
            <a:ext cx="95250" cy="35255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t="51639" r="85174"/>
          <a:stretch/>
        </p:blipFill>
        <p:spPr>
          <a:xfrm>
            <a:off x="7630009" y="3521869"/>
            <a:ext cx="95250" cy="35255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48599" y="1428666"/>
            <a:ext cx="676660" cy="67666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318956" y="1578862"/>
            <a:ext cx="2053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491914"/>
              </p:ext>
            </p:extLst>
          </p:nvPr>
        </p:nvGraphicFramePr>
        <p:xfrm>
          <a:off x="1021404" y="3519961"/>
          <a:ext cx="7245520" cy="511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276">
                  <a:extLst>
                    <a:ext uri="{9D8B030D-6E8A-4147-A177-3AD203B41FA5}">
                      <a16:colId xmlns:a16="http://schemas.microsoft.com/office/drawing/2014/main" val="1727161462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4137226087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3422880540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2276295175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1923755711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164142869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3752723817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2525064522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3653137263"/>
                    </a:ext>
                  </a:extLst>
                </a:gridCol>
                <a:gridCol w="362276">
                  <a:extLst>
                    <a:ext uri="{9D8B030D-6E8A-4147-A177-3AD203B41FA5}">
                      <a16:colId xmlns:a16="http://schemas.microsoft.com/office/drawing/2014/main" val="1112310710"/>
                    </a:ext>
                  </a:extLst>
                </a:gridCol>
              </a:tblGrid>
              <a:tr h="51194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</a:tbl>
          </a:graphicData>
        </a:graphic>
      </p:graphicFrame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2085961" y="3002009"/>
            <a:ext cx="834418" cy="1016447"/>
          </a:xfrm>
          <a:prstGeom prst="rect">
            <a:avLst/>
          </a:prstGeom>
          <a:noFill/>
        </p:spPr>
      </p:pic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3179982" y="3002007"/>
            <a:ext cx="834418" cy="1016447"/>
          </a:xfrm>
          <a:prstGeom prst="rect">
            <a:avLst/>
          </a:prstGeom>
          <a:noFill/>
        </p:spPr>
      </p:pic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5361020" y="2968776"/>
            <a:ext cx="834418" cy="1016447"/>
          </a:xfrm>
          <a:prstGeom prst="rect">
            <a:avLst/>
          </a:prstGeom>
          <a:noFill/>
        </p:spPr>
      </p:pic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1001333" y="3002010"/>
            <a:ext cx="834418" cy="1016447"/>
          </a:xfrm>
          <a:prstGeom prst="rect">
            <a:avLst/>
          </a:prstGeom>
          <a:noFill/>
        </p:spPr>
      </p:pic>
      <p:pic>
        <p:nvPicPr>
          <p:cNvPr id="34" name="Picture 33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4263070" y="2979854"/>
            <a:ext cx="834418" cy="1016447"/>
          </a:xfrm>
          <a:prstGeom prst="rect">
            <a:avLst/>
          </a:prstGeom>
          <a:noFill/>
        </p:spPr>
      </p:pic>
      <p:pic>
        <p:nvPicPr>
          <p:cNvPr id="57" name="Picture 56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6480132" y="2990930"/>
            <a:ext cx="834418" cy="1016447"/>
          </a:xfrm>
          <a:prstGeom prst="rect">
            <a:avLst/>
          </a:prstGeom>
          <a:noFill/>
        </p:spPr>
      </p:pic>
      <p:pic>
        <p:nvPicPr>
          <p:cNvPr id="58" name="Picture 57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7538197" y="3002006"/>
            <a:ext cx="834418" cy="1016447"/>
          </a:xfrm>
          <a:prstGeom prst="rect">
            <a:avLst/>
          </a:prstGeom>
          <a:noFill/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3758" y="2600571"/>
            <a:ext cx="1707431" cy="11975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598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8.33333E-7 4.81481E-6 L -8.33333E-7 0.00023 C 0.00017 -0.00371 0.00035 -0.00741 0.0007 -0.01112 C 0.00104 -0.01413 0.00261 -0.01991 0.0033 -0.02223 C 0.00347 -0.02338 0.00365 -0.02454 0.00399 -0.02547 C 0.00816 -0.0338 0.00295 -0.02362 0.00816 -0.03218 C 0.01476 -0.04283 0.00573 -0.02894 0.01076 -0.03889 C 0.01146 -0.04028 0.0125 -0.04098 0.0132 -0.04213 C 0.01406 -0.04375 0.01493 -0.04514 0.0158 -0.04676 C 0.01771 -0.05718 0.01458 -0.04375 0.02153 -0.05788 C 0.02205 -0.0588 0.02257 -0.06019 0.02326 -0.06112 C 0.02465 -0.06297 0.03056 -0.06783 0.0316 -0.06899 C 0.03698 -0.07431 0.03264 -0.07084 0.0382 -0.07338 C 0.03958 -0.07408 0.04097 -0.07477 0.04236 -0.07547 C 0.04445 -0.07663 0.04705 -0.07755 0.04913 -0.07778 C 0.05486 -0.07848 0.06076 -0.07848 0.06649 -0.07894 C 0.06997 -0.07848 0.07326 -0.07825 0.07656 -0.07778 C 0.0783 -0.07755 0.07986 -0.07709 0.0816 -0.07663 C 0.08438 -0.07616 0.08715 -0.07593 0.08993 -0.07547 L 0.09497 -0.07107 L 0.0974 -0.06899 C 0.10226 -0.05926 0.09653 -0.07153 0.09983 -0.06227 C 0.10295 -0.05417 0.10035 -0.06413 0.1033 -0.0544 C 0.10608 -0.04491 0.10399 -0.05093 0.10573 -0.04213 L 0.10816 -0.03218 L 0.10903 -0.02894 L 0.1099 -0.02547 C 0.11024 -0.02292 0.11024 -0.02038 0.11076 -0.01783 C 0.11146 -0.01366 0.11285 -0.01158 0.11406 -0.00788 C 0.11441 -0.00672 0.11458 -0.00556 0.11493 -0.0044 C 0.11528 -0.00325 0.11615 -0.00232 0.11649 -0.00116 C 0.11736 0.00092 0.11823 0.00555 0.11823 0.00578 C 0.11858 0.00439 0.11875 0.00324 0.1191 0.00231 C 0.11945 0.00092 0.12031 4.81481E-6 0.12066 -0.00116 C 0.12118 -0.00255 0.12118 -0.00417 0.12153 -0.00556 C 0.12205 -0.00672 0.12274 -0.00764 0.12326 -0.0088 C 0.12396 -0.01112 0.12431 -0.01343 0.12483 -0.01551 L 0.1257 -0.01899 C 0.12604 -0.01991 0.12604 -0.0213 0.12656 -0.02223 C 0.12761 -0.02454 0.12934 -0.02639 0.12986 -0.02894 C 0.13073 -0.03218 0.13056 -0.03264 0.13247 -0.03565 C 0.13507 -0.03982 0.13507 -0.03866 0.1382 -0.04213 C 0.13906 -0.04329 0.13993 -0.04445 0.1408 -0.04561 C 0.14167 -0.047 0.14219 -0.04885 0.14323 -0.05 C 0.1441 -0.05116 0.14549 -0.05139 0.14653 -0.05232 C 0.14688 -0.05325 0.14688 -0.05463 0.1474 -0.05556 C 0.14879 -0.05834 0.15139 -0.06019 0.1533 -0.06227 C 0.15417 -0.0632 0.15486 -0.06459 0.15573 -0.06551 C 0.1566 -0.06644 0.16076 -0.07107 0.16233 -0.07223 C 0.1632 -0.07269 0.16406 -0.07292 0.16493 -0.07338 C 0.16597 -0.07408 0.16701 -0.075 0.16823 -0.07547 C 0.16997 -0.07663 0.1724 -0.07732 0.17413 -0.07778 C 0.18021 -0.07732 0.18629 -0.07755 0.19236 -0.07663 C 0.19462 -0.07639 0.19913 -0.07454 0.19913 -0.07431 C 0.20521 -0.06899 0.1974 -0.07593 0.20399 -0.06899 C 0.20573 -0.0669 0.20781 -0.06575 0.2099 -0.06436 C 0.21129 -0.06112 0.21163 -0.06042 0.21406 -0.05788 C 0.21476 -0.05695 0.2158 -0.05625 0.21649 -0.05556 C 0.21684 -0.0544 0.21684 -0.05325 0.21736 -0.05232 C 0.22101 -0.04491 0.21875 -0.05278 0.22153 -0.04561 C 0.22448 -0.03797 0.21962 -0.047 0.22413 -0.03774 C 0.22761 -0.03033 0.22587 -0.03635 0.22899 -0.02778 C 0.22969 -0.02593 0.23004 -0.02408 0.23073 -0.02223 C 0.23403 -0.0125 0.2309 -0.02408 0.23403 -0.01112 L 0.2349 -0.00788 L 0.23576 -0.0044 C 0.23594 0.00046 0.23629 0.00509 0.23663 0.00995 C 0.23681 0.01342 0.23646 0.02314 0.23733 0.0199 C 0.23958 0.0118 0.23785 0.00208 0.2408 -0.00556 C 0.24254 -0.01065 0.24254 -0.00996 0.2441 -0.01551 C 0.24514 -0.01945 0.24497 -0.02014 0.24653 -0.02454 C 0.24722 -0.02639 0.25104 -0.03264 0.25156 -0.03334 C 0.25313 -0.03519 0.25486 -0.03635 0.2566 -0.03774 C 0.25764 -0.03889 0.25868 -0.04005 0.2599 -0.04121 C 0.26146 -0.0426 0.26337 -0.04399 0.26493 -0.04561 C 0.26597 -0.04676 0.26719 -0.04769 0.26823 -0.04885 C 0.26945 -0.05024 0.27031 -0.05209 0.27153 -0.05325 C 0.27396 -0.05579 0.27604 -0.05649 0.2783 -0.0588 C 0.28038 -0.06135 0.28073 -0.06297 0.28316 -0.06436 C 0.2842 -0.06505 0.28542 -0.06505 0.28663 -0.06551 C 0.28733 -0.06598 0.2882 -0.06644 0.28906 -0.06667 C 0.29045 -0.06713 0.29184 -0.06737 0.29323 -0.06783 C 0.2941 -0.06806 0.29479 -0.06875 0.29566 -0.06899 C 0.3007 -0.06945 0.30573 -0.06968 0.31076 -0.06991 C 0.31163 -0.07038 0.31233 -0.07107 0.3132 -0.07107 C 0.3158 -0.07107 0.31823 -0.07084 0.32066 -0.06991 C 0.32188 -0.06968 0.32552 -0.06667 0.32656 -0.06551 C 0.32778 -0.06413 0.32865 -0.0625 0.32986 -0.06112 C 0.33056 -0.06019 0.3316 -0.05973 0.33247 -0.0588 C 0.33264 -0.05788 0.33281 -0.05672 0.33316 -0.05556 C 0.33455 -0.05209 0.33611 -0.05047 0.3382 -0.04769 C 0.33854 -0.0463 0.33924 -0.04167 0.33993 -0.04005 C 0.34028 -0.03889 0.34097 -0.03774 0.34149 -0.03658 C 0.34358 -0.02593 0.34115 -0.03936 0.34323 -0.02663 C 0.3434 -0.02524 0.34358 -0.02362 0.3441 -0.02223 C 0.34445 -0.02061 0.34531 -0.01945 0.34566 -0.01783 C 0.34809 -0.00996 0.3467 -0.0132 0.34826 -0.00672 C 0.34879 -0.0044 0.34948 -0.00232 0.34983 4.81481E-6 C 0.35017 0.00185 0.35035 0.0037 0.3507 0.00555 C 0.35122 0.00787 0.35191 0.00995 0.35243 0.01226 C 0.35434 0.02222 0.3533 0.01828 0.35486 0.02453 C 0.36007 0.0199 0.35712 0.02361 0.35816 0.00995 C 0.36076 -0.01991 0.35833 4.81481E-6 0.36076 -0.01112 C 0.36111 -0.0125 0.36111 -0.01413 0.36146 -0.01551 C 0.36285 -0.01945 0.36962 -0.02755 0.37066 -0.02894 L 0.37813 -0.03889 C 0.37951 -0.04028 0.3809 -0.04167 0.38229 -0.04329 C 0.38281 -0.04375 0.38611 -0.04977 0.38646 -0.05116 C 0.38715 -0.05301 0.3875 -0.05487 0.3882 -0.05672 C 0.38976 -0.06088 0.39011 -0.05973 0.39219 -0.06343 C 0.39306 -0.06436 0.3934 -0.06575 0.3941 -0.06667 C 0.39479 -0.06783 0.39566 -0.06899 0.39653 -0.06991 C 0.39948 -0.07362 0.40035 -0.07477 0.40399 -0.07663 C 0.40608 -0.07801 0.40851 -0.07871 0.41076 -0.0801 C 0.41146 -0.08056 0.41233 -0.08172 0.4132 -0.08218 C 0.41476 -0.08311 0.41823 -0.0845 0.41823 -0.08426 C 0.42274 -0.08403 0.42778 -0.0845 0.43229 -0.08334 C 0.43455 -0.08288 0.43646 -0.07825 0.4382 -0.07663 C 0.43976 -0.07524 0.44149 -0.07454 0.44323 -0.07338 C 0.44462 -0.07107 0.44601 -0.06899 0.4474 -0.06667 C 0.44826 -0.06528 0.44896 -0.06366 0.44983 -0.06227 C 0.45035 -0.06135 0.45174 -0.06088 0.45243 -0.05996 C 0.45313 -0.0588 0.45399 -0.05695 0.45486 -0.05556 C 0.45642 -0.05325 0.45868 -0.05163 0.4599 -0.04885 C 0.46076 -0.047 0.46146 -0.04514 0.46233 -0.04329 C 0.46337 -0.04121 0.46476 -0.03913 0.46563 -0.03658 C 0.46615 -0.03565 0.46615 -0.03426 0.46649 -0.03334 C 0.46701 -0.03172 0.4684 -0.03056 0.4691 -0.02894 C 0.47066 -0.02524 0.47326 -0.01806 0.47396 -0.01343 C 0.47431 -0.01158 0.47448 -0.00973 0.47483 -0.00788 C 0.47535 -0.0044 0.47795 0.00555 0.47743 0.00231 C 0.47708 0.00069 0.47674 -0.0007 0.47656 -0.00232 C 0.47604 -0.0044 0.47517 -0.00672 0.47483 -0.0088 C 0.47361 -0.01852 0.47431 -0.01343 0.47326 -0.02454 C 0.47344 -0.02778 0.47326 -0.03125 0.47396 -0.0345 C 0.47431 -0.03588 0.47813 -0.04306 0.47899 -0.04445 C 0.48021 -0.04607 0.48195 -0.04723 0.48316 -0.04885 C 0.48368 -0.04977 0.4842 -0.05116 0.4849 -0.05232 C 0.48646 -0.05463 0.4882 -0.05672 0.48993 -0.0588 C 0.49063 -0.05996 0.49149 -0.06135 0.49219 -0.06227 C 0.4934 -0.06343 0.49479 -0.06436 0.49566 -0.06551 C 0.49618 -0.06644 0.49653 -0.06829 0.4974 -0.06899 C 0.49861 -0.06991 0.50017 -0.06968 0.50156 -0.06991 C 0.50295 -0.07176 0.50399 -0.07408 0.50573 -0.07547 C 0.50868 -0.07825 0.51267 -0.0794 0.51563 -0.08218 C 0.51649 -0.08288 0.51719 -0.0838 0.51823 -0.0845 C 0.51892 -0.08496 0.51979 -0.08519 0.52066 -0.08565 C 0.52344 -0.08727 0.52587 -0.09075 0.52899 -0.09121 L 0.53646 -0.09213 C 0.54132 -0.0919 0.54601 -0.09213 0.55052 -0.09121 C 0.55295 -0.09075 0.55504 -0.08774 0.5566 -0.08565 C 0.55764 -0.0838 0.55868 -0.08195 0.5599 -0.0801 C 0.56129 -0.07755 0.56233 -0.07454 0.56406 -0.07223 C 0.56528 -0.07061 0.56701 -0.06968 0.56823 -0.06783 C 0.57344 -0.05996 0.56979 -0.06343 0.57326 -0.05672 C 0.57465 -0.05371 0.57813 -0.04769 0.57813 -0.04746 C 0.5783 -0.04676 0.57865 -0.04538 0.57899 -0.04445 C 0.58056 -0.04098 0.58299 -0.0382 0.58386 -0.0345 C 0.58455 -0.03218 0.58472 -0.02987 0.58576 -0.02778 C 0.58629 -0.02663 0.58698 -0.0257 0.58733 -0.02454 C 0.59132 -0.0125 0.58698 -0.022 0.59063 -0.01436 C 0.59097 -0.01297 0.59115 -0.01135 0.59149 -0.00996 C 0.59184 -0.0088 0.59288 -0.00788 0.59323 -0.00672 C 0.59375 -0.00463 0.59358 -0.00232 0.5941 4.81481E-6 C 0.59445 0.00231 0.59531 0.00439 0.59566 0.00671 L 0.59653 0.01111 C 0.59688 0.00555 0.59688 4.81481E-6 0.5974 -0.00556 C 0.59757 -0.00834 0.59844 -0.01088 0.59896 -0.01343 L 0.60156 -0.02338 C 0.60208 -0.02547 0.60261 -0.02778 0.60313 -0.0301 C 0.60434 -0.03403 0.60504 -0.03635 0.6066 -0.04005 C 0.60695 -0.04121 0.60747 -0.04237 0.60816 -0.04329 C 0.61754 -0.05602 0.61059 -0.04723 0.61649 -0.05116 C 0.61788 -0.05209 0.61927 -0.05325 0.62066 -0.0544 C 0.62153 -0.0551 0.62222 -0.05602 0.62326 -0.05672 C 0.62396 -0.05718 0.62483 -0.05741 0.6257 -0.05788 C 0.62674 -0.0588 0.62795 -0.05996 0.62899 -0.06112 C 0.63212 -0.06459 0.63229 -0.06621 0.63576 -0.06899 C 0.63646 -0.06945 0.6375 -0.06945 0.6382 -0.06991 C 0.63993 -0.0713 0.64132 -0.07338 0.64323 -0.07454 C 0.64427 -0.07524 0.64531 -0.07593 0.64653 -0.07663 C 0.6474 -0.07709 0.64826 -0.07732 0.64896 -0.07778 C 0.64983 -0.07848 0.6507 -0.07917 0.65156 -0.0801 C 0.65278 -0.07987 0.66997 -0.07848 0.6724 -0.07778 C 0.67413 -0.07732 0.6757 -0.07616 0.67743 -0.07547 C 0.68264 -0.07385 0.67951 -0.07477 0.68646 -0.07338 C 0.68854 -0.07246 0.68993 -0.07223 0.69149 -0.06991 C 0.69288 -0.06806 0.69392 -0.06436 0.69479 -0.06227 C 0.69583 -0.05996 0.69757 -0.05811 0.69826 -0.05556 C 0.69879 -0.05325 0.69948 -0.05116 0.69983 -0.04885 C 0.70017 -0.04746 0.70035 -0.04584 0.7007 -0.04445 C 0.70122 -0.0426 0.70191 -0.04075 0.70243 -0.03889 C 0.70278 -0.03704 0.70278 -0.03519 0.70313 -0.03334 C 0.70365 -0.03149 0.70434 -0.02963 0.70486 -0.02778 L 0.70729 -0.01783 L 0.7099 -0.00788 C 0.71007 -0.00672 0.71076 -0.00556 0.71076 -0.0044 L 0.71076 0.01666 L 0.71076 0.01689 L 0.71076 0.01666 L 0.71076 0.01689 L 0.71076 0.01666 " pathEditMode="relative" rAng="0" ptsTypes="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6" dur="6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38" y="-33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8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076 0.01667 L 0.77778 -0.02338 C 0.79184 -0.0324 0.81285 -0.03727 0.83472 -0.03727 C 0.85972 -0.03727 0.87969 -0.0324 0.89375 -0.02338 L 0.96076 0.01667 " pathEditMode="relative" rAng="0" ptsTypes="AAAAA">
                                      <p:cBhvr>
                                        <p:cTn id="5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106402"/>
              </p:ext>
            </p:extLst>
          </p:nvPr>
        </p:nvGraphicFramePr>
        <p:xfrm>
          <a:off x="1961036" y="1294161"/>
          <a:ext cx="4489100" cy="2215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10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448910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448910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448910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448910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448910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448910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448910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448910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448910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44313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  <a:tr h="44313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0584920"/>
                  </a:ext>
                </a:extLst>
              </a:tr>
              <a:tr h="44313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29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155418"/>
                  </a:ext>
                </a:extLst>
              </a:tr>
              <a:tr h="44313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39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4001014"/>
                  </a:ext>
                </a:extLst>
              </a:tr>
              <a:tr h="44313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46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49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50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915531"/>
                  </a:ext>
                </a:extLst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18" y="926237"/>
            <a:ext cx="1966660" cy="1376662"/>
          </a:xfrm>
          <a:prstGeom prst="rect">
            <a:avLst/>
          </a:prstGeom>
        </p:spPr>
      </p:pic>
      <p:pic>
        <p:nvPicPr>
          <p:cNvPr id="25" name="Picture 24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2901495" y="847655"/>
            <a:ext cx="834418" cy="1016447"/>
          </a:xfrm>
          <a:prstGeom prst="rect">
            <a:avLst/>
          </a:prstGeom>
          <a:noFill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607" y="1075073"/>
            <a:ext cx="1966660" cy="1376662"/>
          </a:xfrm>
          <a:prstGeom prst="rect">
            <a:avLst/>
          </a:prstGeom>
        </p:spPr>
      </p:pic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4249866" y="847655"/>
            <a:ext cx="834418" cy="1016447"/>
          </a:xfrm>
          <a:prstGeom prst="rect">
            <a:avLst/>
          </a:prstGeom>
          <a:noFill/>
        </p:spPr>
      </p:pic>
      <p:pic>
        <p:nvPicPr>
          <p:cNvPr id="29" name="Picture 28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5598235" y="847655"/>
            <a:ext cx="834418" cy="1016447"/>
          </a:xfrm>
          <a:prstGeom prst="rect">
            <a:avLst/>
          </a:prstGeom>
          <a:noFill/>
        </p:spPr>
      </p:pic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2457986" y="1272894"/>
            <a:ext cx="834418" cy="1016447"/>
          </a:xfrm>
          <a:prstGeom prst="rect">
            <a:avLst/>
          </a:prstGeom>
          <a:noFill/>
        </p:spPr>
      </p:pic>
      <p:pic>
        <p:nvPicPr>
          <p:cNvPr id="31" name="Picture 30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1992347" y="1767830"/>
            <a:ext cx="834418" cy="1016447"/>
          </a:xfrm>
          <a:prstGeom prst="rect">
            <a:avLst/>
          </a:prstGeom>
          <a:noFill/>
        </p:spPr>
      </p:pic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3350443" y="1736479"/>
            <a:ext cx="834418" cy="1016447"/>
          </a:xfrm>
          <a:prstGeom prst="rect">
            <a:avLst/>
          </a:prstGeom>
          <a:noFill/>
        </p:spPr>
      </p:pic>
      <p:pic>
        <p:nvPicPr>
          <p:cNvPr id="34" name="Picture 33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5136691" y="1272898"/>
            <a:ext cx="834418" cy="1016447"/>
          </a:xfrm>
          <a:prstGeom prst="rect">
            <a:avLst/>
          </a:prstGeom>
          <a:noFill/>
        </p:spPr>
      </p:pic>
      <p:pic>
        <p:nvPicPr>
          <p:cNvPr id="35" name="Picture 34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4687875" y="1747553"/>
            <a:ext cx="834418" cy="1016447"/>
          </a:xfrm>
          <a:prstGeom prst="rect">
            <a:avLst/>
          </a:prstGeom>
          <a:noFill/>
        </p:spPr>
      </p:pic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6032927" y="1746682"/>
            <a:ext cx="834418" cy="1016447"/>
          </a:xfrm>
          <a:prstGeom prst="rect">
            <a:avLst/>
          </a:prstGeom>
          <a:noFill/>
        </p:spPr>
      </p:pic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2907521" y="2197467"/>
            <a:ext cx="834418" cy="1016447"/>
          </a:xfrm>
          <a:prstGeom prst="rect">
            <a:avLst/>
          </a:prstGeom>
          <a:noFill/>
        </p:spPr>
      </p:pic>
      <p:pic>
        <p:nvPicPr>
          <p:cNvPr id="40" name="Picture 39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4260805" y="2197468"/>
            <a:ext cx="834418" cy="1016447"/>
          </a:xfrm>
          <a:prstGeom prst="rect">
            <a:avLst/>
          </a:prstGeom>
          <a:noFill/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5605856" y="2197467"/>
            <a:ext cx="834418" cy="1016447"/>
          </a:xfrm>
          <a:prstGeom prst="rect">
            <a:avLst/>
          </a:prstGeom>
          <a:noFill/>
        </p:spPr>
      </p:pic>
      <p:pic>
        <p:nvPicPr>
          <p:cNvPr id="38" name="Picture 37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2445977" y="2622710"/>
            <a:ext cx="834418" cy="1016447"/>
          </a:xfrm>
          <a:prstGeom prst="rect">
            <a:avLst/>
          </a:prstGeom>
          <a:noFill/>
        </p:spPr>
      </p:pic>
      <p:pic>
        <p:nvPicPr>
          <p:cNvPr id="44" name="Picture 43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5144312" y="2622710"/>
            <a:ext cx="834418" cy="1016447"/>
          </a:xfrm>
          <a:prstGeom prst="rect">
            <a:avLst/>
          </a:prstGeom>
          <a:noFill/>
        </p:spPr>
      </p:pic>
      <p:pic>
        <p:nvPicPr>
          <p:cNvPr id="41" name="Picture 40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3799261" y="2622711"/>
            <a:ext cx="834418" cy="1016447"/>
          </a:xfrm>
          <a:prstGeom prst="rect">
            <a:avLst/>
          </a:prstGeom>
          <a:noFill/>
        </p:spPr>
      </p:pic>
      <p:pic>
        <p:nvPicPr>
          <p:cNvPr id="48" name="Picture 47" descr="A close up of a logo&#10;&#10;Description automatically generated">
            <a:extLst>
              <a:ext uri="{FF2B5EF4-FFF2-40B4-BE49-F238E27FC236}">
                <a16:creationId xmlns:a16="http://schemas.microsoft.com/office/drawing/2014/main" id="{CA01F163-AEE5-2344-A779-631397E5F6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2174" t="-635" r="40065" b="38959"/>
          <a:stretch/>
        </p:blipFill>
        <p:spPr>
          <a:xfrm rot="3859655">
            <a:off x="3792198" y="1297570"/>
            <a:ext cx="834418" cy="1016447"/>
          </a:xfrm>
          <a:prstGeom prst="rect">
            <a:avLst/>
          </a:prstGeom>
          <a:noFill/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7851" y="4368654"/>
            <a:ext cx="676660" cy="676660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848208" y="4518850"/>
            <a:ext cx="2053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Have a </a:t>
            </a:r>
            <a:r>
              <a:rPr lang="en-GB" sz="2000" dirty="0" smtClean="0">
                <a:latin typeface="Comic Sans MS" panose="030F0702030302020204" pitchFamily="66" charset="0"/>
              </a:rPr>
              <a:t>think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708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</a:t>
            </a:r>
            <a:br>
              <a:rPr lang="en-GB" dirty="0" smtClean="0"/>
            </a:br>
            <a:r>
              <a:rPr lang="en-GB" dirty="0" smtClean="0"/>
              <a:t>1 - 3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6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5.2|1.4|1.4|1.1|1.6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8.7|16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1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1|10.1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45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8.8|7.6|13.7|2.9|2.4|2.4|7.2|7.9|4.2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.2|2.1|1.7|2.8|4.6|10.6|2.8|1.7|1.4|4.9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.1|2.2|4.3|1.2|1.5|1.5|0.9|1.4|1|1.6|1.3|12.8|2|0.9|0.8|0.9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6|9.1|10|2|1.7|20|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CFAA56-25FA-41E2-994C-90645794C5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522d4c35-b548-4432-90ae-af4376e1c4b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8055</TotalTime>
  <Words>407</Words>
  <Application>Microsoft Office PowerPoint</Application>
  <PresentationFormat>On-screen Show (4:3)</PresentationFormat>
  <Paragraphs>332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1_Your turn activity lesson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1 - 3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382</cp:revision>
  <dcterms:created xsi:type="dcterms:W3CDTF">2019-07-05T11:02:13Z</dcterms:created>
  <dcterms:modified xsi:type="dcterms:W3CDTF">2020-11-13T12:06:51Z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