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4" r:id="rId18"/>
    <p:sldId id="301" r:id="rId19"/>
    <p:sldId id="308" r:id="rId20"/>
    <p:sldId id="311" r:id="rId21"/>
    <p:sldId id="309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9.png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0" Type="http://schemas.openxmlformats.org/officeDocument/2006/relationships/image" Target="../media/image15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776" y="2231032"/>
            <a:ext cx="627332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5080" y="569225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the bar model to write 8 different calculations.</a:t>
            </a:r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92310"/>
              </p:ext>
            </p:extLst>
          </p:nvPr>
        </p:nvGraphicFramePr>
        <p:xfrm>
          <a:off x="2553974" y="1394885"/>
          <a:ext cx="3399592" cy="1142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774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922818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59394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5482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38604" y="1430875"/>
            <a:ext cx="123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Whole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4599" y="1990084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Part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518" y="197654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Part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086058" y="321318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3213181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1086058" y="3796914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3796914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086058" y="4381689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4381689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1086058" y="496542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4965422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67168" y="3212139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3212139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67168" y="379587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3795872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67168" y="4380647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4380647"/>
                <a:ext cx="6853531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67168" y="496438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noProof="0" dirty="0" smtClean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4964380"/>
                <a:ext cx="6853531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2553974" y="1990084"/>
            <a:ext cx="2463194" cy="546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17168" y="1990084"/>
            <a:ext cx="936398" cy="532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3974" y="1092445"/>
            <a:ext cx="0" cy="18552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53566" y="1062438"/>
            <a:ext cx="0" cy="18552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8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5080" y="569225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the bar model to write 8 different calculations.</a:t>
            </a:r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65098"/>
              </p:ext>
            </p:extLst>
          </p:nvPr>
        </p:nvGraphicFramePr>
        <p:xfrm>
          <a:off x="2187422" y="1442762"/>
          <a:ext cx="3399592" cy="1142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774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922818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59394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5482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20666" y="149063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900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8047" y="2037961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700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750998" y="2024426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086058" y="321318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3213181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1086058" y="3796914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3796914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086058" y="4381689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4381689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1086058" y="496542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058" y="4965422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67168" y="3212139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3212139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67168" y="379587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3795872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67168" y="4380647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4380647"/>
                <a:ext cx="6853531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67168" y="496438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68" y="4964380"/>
                <a:ext cx="6853531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4629" y="1549052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67473" y="16917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4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5080" y="1002367"/>
            <a:ext cx="564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calculations match the model?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11489" y="190321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89" y="1903215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11489" y="248533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</a:t>
                </a: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89" y="2485330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11489" y="306744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89" y="3067445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11489" y="423167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89" y="4231675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11489" y="4813789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89" y="4813789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9733" y="40299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02577" y="5456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8804" y="2086879"/>
            <a:ext cx="3003691" cy="30069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227383" y="3263962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</a:t>
            </a:r>
            <a:r>
              <a:rPr lang="en-GB" sz="3600" dirty="0" smtClean="0">
                <a:latin typeface="Calibri" panose="020F0502020204030204" pitchFamily="34" charset="0"/>
              </a:rPr>
              <a:t>00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924780" y="2379532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  <a:r>
              <a:rPr lang="en-GB" sz="3600" dirty="0" smtClean="0">
                <a:latin typeface="Calibri" panose="020F0502020204030204" pitchFamily="34" charset="0"/>
              </a:rPr>
              <a:t>00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2912747" y="411225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200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11489" y="364956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</a:t>
                </a:r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2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89" y="3649560"/>
                <a:ext cx="6853531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93" y="1953720"/>
            <a:ext cx="485077" cy="48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75" y="2434906"/>
            <a:ext cx="627574" cy="5807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75" y="3060506"/>
            <a:ext cx="627574" cy="5807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93" y="3693683"/>
            <a:ext cx="485077" cy="48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93" y="4300945"/>
            <a:ext cx="485077" cy="48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75" y="4777983"/>
            <a:ext cx="627574" cy="5807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27383" y="3804058"/>
            <a:ext cx="8867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12747" y="2954271"/>
            <a:ext cx="8867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24780" y="4693759"/>
            <a:ext cx="8867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30574" y="2409273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15795" y="2409273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26997" y="2409273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15795" y="2979592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30574" y="2975354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26997" y="297959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30574" y="3556012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15795" y="355601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26997" y="355601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15795" y="4155888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30574" y="4155888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26997" y="4155888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926997" y="4729855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15795" y="4729855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830574" y="4729855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30574" y="5314340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15795" y="5314340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926997" y="5314340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768688" y="5117157"/>
                <a:ext cx="6853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noProof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part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noProof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part </a:t>
                </a:r>
                <a14:m>
                  <m:oMath xmlns:m="http://schemas.openxmlformats.org/officeDocument/2006/math">
                    <m:r>
                      <a:rPr lang="en-GB" sz="2400" i="1" noProof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noProof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whole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8688" y="5117157"/>
                <a:ext cx="6853531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-768689" y="5465000"/>
                <a:ext cx="6853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noProof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whole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noProof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part </a:t>
                </a:r>
                <a14:m>
                  <m:oMath xmlns:m="http://schemas.openxmlformats.org/officeDocument/2006/math">
                    <m:r>
                      <a:rPr lang="en-GB" sz="2400" i="1" noProof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noProof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part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8689" y="5465000"/>
                <a:ext cx="6853531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63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19" grpId="0"/>
      <p:bldP spid="19" grpId="1"/>
      <p:bldP spid="36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		3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ones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	3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tens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Complete the bar models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516777" y="1175657"/>
            <a:ext cx="731520" cy="65314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399789" y="2935798"/>
            <a:ext cx="731520" cy="65314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802093" y="919309"/>
            <a:ext cx="282193" cy="3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660755" y="1695431"/>
            <a:ext cx="487355" cy="1374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812547" y="676574"/>
            <a:ext cx="282193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059276" y="924215"/>
            <a:ext cx="282193" cy="3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39413" y="963404"/>
            <a:ext cx="282193" cy="3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49867" y="720669"/>
            <a:ext cx="282193" cy="3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96596" y="968310"/>
            <a:ext cx="282193" cy="3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94127" y="728827"/>
            <a:ext cx="282193" cy="3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86004" y="1695431"/>
            <a:ext cx="487355" cy="1374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124591" y="1695431"/>
            <a:ext cx="487355" cy="1374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860198" y="1688409"/>
            <a:ext cx="487355" cy="1374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085447" y="1688409"/>
            <a:ext cx="487355" cy="13743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24034" y="1688409"/>
            <a:ext cx="487355" cy="1374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537915" y="1688409"/>
            <a:ext cx="487355" cy="1374341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50567"/>
              </p:ext>
            </p:extLst>
          </p:nvPr>
        </p:nvGraphicFramePr>
        <p:xfrm>
          <a:off x="1800292" y="4800287"/>
          <a:ext cx="2119811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179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1487632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27121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16193"/>
              </p:ext>
            </p:extLst>
          </p:nvPr>
        </p:nvGraphicFramePr>
        <p:xfrm>
          <a:off x="4516777" y="4802151"/>
          <a:ext cx="2119811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179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1487632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27121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13564" y="4749508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31071" y="511172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90687" y="4749508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80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608194" y="5123036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r>
              <a:rPr lang="en-GB" sz="2800" dirty="0" smtClean="0"/>
              <a:t>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		3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ones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	3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tens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Complete the bar models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516777" y="1175657"/>
            <a:ext cx="731520" cy="65314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399789" y="2935798"/>
            <a:ext cx="731520" cy="65314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02093" y="919309"/>
            <a:ext cx="282193" cy="3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660755" y="1695431"/>
            <a:ext cx="487355" cy="1374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12547" y="676574"/>
            <a:ext cx="282193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059276" y="924215"/>
            <a:ext cx="282193" cy="3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139413" y="963404"/>
            <a:ext cx="282193" cy="3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149867" y="720669"/>
            <a:ext cx="282193" cy="3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96596" y="968310"/>
            <a:ext cx="282193" cy="3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94127" y="728827"/>
            <a:ext cx="282193" cy="3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886004" y="1695431"/>
            <a:ext cx="487355" cy="1374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124591" y="1695431"/>
            <a:ext cx="487355" cy="1374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860198" y="1688409"/>
            <a:ext cx="487355" cy="1374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085447" y="1688409"/>
            <a:ext cx="487355" cy="13743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324034" y="1688409"/>
            <a:ext cx="487355" cy="1374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537915" y="1688409"/>
            <a:ext cx="487355" cy="1374341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58146"/>
              </p:ext>
            </p:extLst>
          </p:nvPr>
        </p:nvGraphicFramePr>
        <p:xfrm>
          <a:off x="1800292" y="4830713"/>
          <a:ext cx="2119811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862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562949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27121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27119"/>
              </p:ext>
            </p:extLst>
          </p:nvPr>
        </p:nvGraphicFramePr>
        <p:xfrm>
          <a:off x="4516777" y="4802151"/>
          <a:ext cx="2119811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389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575422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27121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00501" y="4788697"/>
            <a:ext cx="98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65143" y="5189887"/>
            <a:ext cx="98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7624" y="4788697"/>
            <a:ext cx="98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80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027274" y="5167347"/>
            <a:ext cx="98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3896" y="1240618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3800" y="300075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69553" y="5179741"/>
            <a:ext cx="98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2259" y="5153699"/>
            <a:ext cx="98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840027" y="93178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0027" y="931780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20" y="220525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hundreds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 hundreds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" y="2205250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57586" y="4398889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300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b="0" i="0" noProof="0" dirty="0" smtClean="0">
                        <a:solidFill>
                          <a:prstClr val="black"/>
                        </a:solidFill>
                      </a:rPr>
                      <m:t>800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7586" y="4398889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082415" y="2957779"/>
            <a:ext cx="713416" cy="746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54349" y="2957779"/>
            <a:ext cx="713416" cy="746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426283" y="2957779"/>
            <a:ext cx="713416" cy="74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4094277" y="2957779"/>
            <a:ext cx="713416" cy="746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4758065" y="2957779"/>
            <a:ext cx="713416" cy="746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5421853" y="2957779"/>
            <a:ext cx="713416" cy="746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6085642" y="2957779"/>
            <a:ext cx="713416" cy="74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6749431" y="2957779"/>
            <a:ext cx="713416" cy="746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6283" y="93244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3827" y="2158010"/>
            <a:ext cx="2563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hundreds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960342" y="93178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0342" y="931780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04100" y="220525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hundreds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 hundreds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100" y="2205250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101970" y="4398889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1970" y="4398889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082415" y="2957779"/>
            <a:ext cx="713416" cy="746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42100" y="2957779"/>
            <a:ext cx="713416" cy="746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401785" y="2957779"/>
            <a:ext cx="713416" cy="74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3061470" y="2957779"/>
            <a:ext cx="713416" cy="746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3721155" y="2957779"/>
            <a:ext cx="713416" cy="746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4380840" y="2957779"/>
            <a:ext cx="713416" cy="746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5040525" y="2957779"/>
            <a:ext cx="713416" cy="74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5700210" y="2957779"/>
            <a:ext cx="713416" cy="746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808" y="93244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5540" y="2158010"/>
            <a:ext cx="2563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hundreds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6359896" y="2957779"/>
            <a:ext cx="713416" cy="74659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 flipV="1">
            <a:off x="6484959" y="2912469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794750" y="2934102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139601" y="2926150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46656" y="2928609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75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49703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6397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2120" y="1613267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00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2120" y="1613267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656" y="2844105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56" y="2844105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92519" y="408397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800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519" y="4083970"/>
                <a:ext cx="6853531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6483" y="5198852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800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3" y="5198852"/>
                <a:ext cx="6853531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4565505" y="1543672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984400" y="2784879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697507" y="4026349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087884" y="5151461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080" y="569225"/>
            <a:ext cx="461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calculations.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4624963" y="160875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2528" y="2842852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56965" y="407494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8585" y="521674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1 - 5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8.2|16|5.9|3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1|1.5|2.3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9|2.7|0.5|0.5|0.5|1.4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.1|11.3|6.7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3.6|2.5|12.1|14.3|1.7|1.7|1.5|7.1|4.9|7|3.3|4.7|1.5|4.3|1.8|1.6|2.1|1.2|1.8|5.3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6.6|8.4|5.7|8.5|11.2|8.4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3|7.1|1.8|16.1|6.8|1.1|11.4|9.2|0.9|1.5|4.9|1.5|12.9|2.9|2.4|16.3|11.4|0.8|0.9|12.9|1|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8B73B5-65CE-46CA-B9B7-43223176C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8413</TotalTime>
  <Words>318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1 - 5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223</cp:revision>
  <dcterms:created xsi:type="dcterms:W3CDTF">2019-07-05T11:02:13Z</dcterms:created>
  <dcterms:modified xsi:type="dcterms:W3CDTF">2020-11-08T10:54:25Z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