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9"/>
  </p:notesMasterIdLst>
  <p:sldIdLst>
    <p:sldId id="296" r:id="rId12"/>
    <p:sldId id="297" r:id="rId13"/>
    <p:sldId id="406" r:id="rId14"/>
    <p:sldId id="419" r:id="rId15"/>
    <p:sldId id="298" r:id="rId16"/>
    <p:sldId id="420" r:id="rId17"/>
    <p:sldId id="421" r:id="rId18"/>
    <p:sldId id="422" r:id="rId19"/>
    <p:sldId id="364" r:id="rId20"/>
    <p:sldId id="426" r:id="rId21"/>
    <p:sldId id="427" r:id="rId22"/>
    <p:sldId id="416" r:id="rId23"/>
    <p:sldId id="417" r:id="rId24"/>
    <p:sldId id="423" r:id="rId25"/>
    <p:sldId id="424" r:id="rId26"/>
    <p:sldId id="425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608" userDrawn="1">
          <p15:clr>
            <a:srgbClr val="A4A3A4"/>
          </p15:clr>
        </p15:guide>
        <p15:guide id="3" pos="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0693" autoAdjust="0"/>
  </p:normalViewPr>
  <p:slideViewPr>
    <p:cSldViewPr snapToGrid="0" snapToObjects="1">
      <p:cViewPr varScale="1">
        <p:scale>
          <a:sx n="59" d="100"/>
          <a:sy n="59" d="100"/>
        </p:scale>
        <p:origin x="1488" y="48"/>
      </p:cViewPr>
      <p:guideLst>
        <p:guide orient="horz" pos="2137"/>
        <p:guide pos="2608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60.png"/><Relationship Id="rId7" Type="http://schemas.openxmlformats.org/officeDocument/2006/relationships/image" Target="../media/image26.png"/><Relationship Id="rId12" Type="http://schemas.openxmlformats.org/officeDocument/2006/relationships/image" Target="../media/image3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11" Type="http://schemas.openxmlformats.org/officeDocument/2006/relationships/image" Target="../media/image330.png"/><Relationship Id="rId5" Type="http://schemas.openxmlformats.org/officeDocument/2006/relationships/image" Target="../media/image38.png"/><Relationship Id="rId15" Type="http://schemas.openxmlformats.org/officeDocument/2006/relationships/image" Target="../media/image28.png"/><Relationship Id="rId10" Type="http://schemas.openxmlformats.org/officeDocument/2006/relationships/image" Target="../media/image320.png"/><Relationship Id="rId9" Type="http://schemas.openxmlformats.org/officeDocument/2006/relationships/image" Target="../media/image23.png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02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5589" y="1392071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479237" y="3059329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8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15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05281" y="1320098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44052" y="4599976"/>
            <a:ext cx="1041156" cy="1045682"/>
            <a:chOff x="1578219" y="3188383"/>
            <a:chExt cx="1406538" cy="141265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49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864630" y="2859947"/>
            <a:ext cx="1060472" cy="1065082"/>
            <a:chOff x="1578219" y="3188383"/>
            <a:chExt cx="1406538" cy="14126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1626709" y="4592239"/>
            <a:ext cx="1060472" cy="1065082"/>
            <a:chOff x="1578219" y="3188383"/>
            <a:chExt cx="1406538" cy="141265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38" y="509637"/>
            <a:ext cx="1387104" cy="10081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5981" y="1316244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25418" y="1168423"/>
            <a:ext cx="1060472" cy="1065082"/>
            <a:chOff x="1578219" y="3188383"/>
            <a:chExt cx="1406538" cy="14126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88639" y="2997201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9073" y="2993347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8737" y="2993347"/>
            <a:ext cx="98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4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1184 -0.4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8021 -0.24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65589" y="1392071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479237" y="3059329"/>
            <a:ext cx="666000" cy="6663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8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15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56" y="1320098"/>
                <a:ext cx="4573954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05281" y="1320098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64630" y="2859947"/>
            <a:ext cx="1060472" cy="1065082"/>
            <a:chOff x="1578219" y="3188383"/>
            <a:chExt cx="1406538" cy="14126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38" y="509637"/>
            <a:ext cx="1387104" cy="10081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5981" y="1316244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25418" y="1168423"/>
            <a:ext cx="1060472" cy="1065082"/>
            <a:chOff x="1578219" y="3188383"/>
            <a:chExt cx="1406538" cy="14126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88639" y="2997201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9073" y="2993347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8737" y="2993347"/>
            <a:ext cx="98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54155" y="1178123"/>
            <a:ext cx="1041156" cy="1045682"/>
            <a:chOff x="1578219" y="3188383"/>
            <a:chExt cx="1406538" cy="14126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49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353062" y="2872768"/>
            <a:ext cx="1060472" cy="1065082"/>
            <a:chOff x="1578219" y="3188383"/>
            <a:chExt cx="1406538" cy="141265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5981" y="4573992"/>
            <a:ext cx="98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64630" y="4442180"/>
            <a:ext cx="1060472" cy="1065082"/>
            <a:chOff x="1578219" y="3188383"/>
            <a:chExt cx="1406538" cy="141265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2353062" y="4455001"/>
            <a:ext cx="1060472" cy="1065082"/>
            <a:chOff x="1578219" y="3188383"/>
            <a:chExt cx="1406538" cy="141265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85883" y="4577846"/>
            <a:ext cx="114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8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6317" y="4573992"/>
            <a:ext cx="99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4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4705 0.04005 C 0.05694 0.04908 0.0717 0.05394 0.08698 0.05394 C 0.10451 0.05394 0.11858 0.04908 0.12847 0.04005 L 0.17569 -1.11111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4618 -0.04005 C -0.0559 -0.04907 -0.07031 -0.05393 -0.08541 -0.05393 C -0.10277 -0.05393 -0.11649 -0.04907 -0.12621 -0.04005 L -0.17204 -1.1111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73843" y="1320098"/>
                <a:ext cx="46974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50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20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70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43" y="1320098"/>
                <a:ext cx="4697467" cy="769441"/>
              </a:xfrm>
              <a:prstGeom prst="rect">
                <a:avLst/>
              </a:prstGeom>
              <a:blipFill>
                <a:blip r:embed="rId5"/>
                <a:stretch>
                  <a:fillRect l="-5188" t="-16667" r="-5058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38" y="509637"/>
            <a:ext cx="1387104" cy="1008186"/>
          </a:xfrm>
          <a:prstGeom prst="rect">
            <a:avLst/>
          </a:prstGeom>
        </p:spPr>
      </p:pic>
      <p:sp>
        <p:nvSpPr>
          <p:cNvPr id="5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294521" y="1137598"/>
            <a:ext cx="405664" cy="760453"/>
          </a:xfrm>
          <a:prstGeom prst="corner">
            <a:avLst>
              <a:gd name="adj1" fmla="val 40035"/>
              <a:gd name="adj2" fmla="val 400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294523" y="2807697"/>
            <a:ext cx="405664" cy="760453"/>
          </a:xfrm>
          <a:prstGeom prst="corner">
            <a:avLst>
              <a:gd name="adj1" fmla="val 43039"/>
              <a:gd name="adj2" fmla="val 3857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7354" y="534107"/>
            <a:ext cx="1435276" cy="9592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999" y="2422665"/>
            <a:ext cx="1435276" cy="959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54792" y="3007767"/>
                <a:ext cx="4743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latin typeface="Comic Sans MS" panose="030F0702030302020204" pitchFamily="66" charset="0"/>
                  </a:rPr>
                  <a:t>70 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20  </a:t>
                </a:r>
                <a:r>
                  <a:rPr lang="en-GB" sz="4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50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92" y="3007767"/>
                <a:ext cx="4743857" cy="769441"/>
              </a:xfrm>
              <a:prstGeom prst="rect">
                <a:avLst/>
              </a:prstGeom>
              <a:blipFill>
                <a:blip r:embed="rId8"/>
                <a:stretch>
                  <a:fillRect l="-5141" t="-15748" r="-4884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49291" y="4430624"/>
            <a:ext cx="1041156" cy="1045682"/>
            <a:chOff x="1578219" y="3188383"/>
            <a:chExt cx="1406538" cy="141265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873" y="3264522"/>
                  <a:ext cx="941291" cy="830997"/>
                </a:xfrm>
                <a:prstGeom prst="rect">
                  <a:avLst/>
                </a:prstGeom>
                <a:blipFill>
                  <a:blip r:embed="rId10"/>
                  <a:stretch>
                    <a:fillRect b="-49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017699" y="4430624"/>
            <a:ext cx="1060472" cy="1065082"/>
            <a:chOff x="1578219" y="3188383"/>
            <a:chExt cx="1406538" cy="14126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2861567" y="4440763"/>
            <a:ext cx="1060472" cy="1065082"/>
            <a:chOff x="1578219" y="3188383"/>
            <a:chExt cx="1406538" cy="141265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73" y="3296961"/>
                  <a:ext cx="941293" cy="8309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273843" y="4440763"/>
            <a:ext cx="1060472" cy="1065082"/>
            <a:chOff x="1578219" y="3188383"/>
            <a:chExt cx="1406538" cy="14126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219" y="3188383"/>
              <a:ext cx="1406538" cy="1412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/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8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4E6B0A-5D66-794E-AC76-3F54A0119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145" y="3261589"/>
                  <a:ext cx="941293" cy="83099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281455" y="4120182"/>
            <a:ext cx="1575396" cy="1756569"/>
            <a:chOff x="2281455" y="4120182"/>
            <a:chExt cx="1575396" cy="17565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281455" y="4120182"/>
              <a:ext cx="622896" cy="17565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519580" y="4120182"/>
              <a:ext cx="622896" cy="17565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757705" y="4120182"/>
              <a:ext cx="622896" cy="17565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2995830" y="4120182"/>
              <a:ext cx="622896" cy="17565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3233955" y="4120182"/>
              <a:ext cx="622896" cy="175656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405719" y="4120182"/>
            <a:ext cx="861021" cy="1756569"/>
            <a:chOff x="4405719" y="4120182"/>
            <a:chExt cx="861021" cy="17565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4405719" y="4120182"/>
              <a:ext cx="622896" cy="17565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5002" t="23074" r="31995" b="33000"/>
            <a:stretch/>
          </p:blipFill>
          <p:spPr>
            <a:xfrm>
              <a:off x="4643844" y="4120182"/>
              <a:ext cx="622896" cy="1756569"/>
            </a:xfrm>
            <a:prstGeom prst="rect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4413" y="599907"/>
            <a:ext cx="607959" cy="60795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490447" y="67305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6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25191 -0.4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36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0.30174 -0.47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21407 -0.22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114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8038 -0.230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05538 0.000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4705 -3.703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3.7037E-6 L -2.22222E-6 -3.7037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0047 L 2.5E-6 2.22222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65" y="1627057"/>
            <a:ext cx="2033009" cy="1423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73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19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65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511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357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03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049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95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741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33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87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2796" y="46542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125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971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8175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76" y="4641512"/>
            <a:ext cx="5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86548" y="4550072"/>
            <a:ext cx="65768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95458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33562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71666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09770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47874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85978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24082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62186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00290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38394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76498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14602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252706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90810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567013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128914" y="447411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39"/>
          <p:cNvSpPr/>
          <p:nvPr/>
        </p:nvSpPr>
        <p:spPr>
          <a:xfrm>
            <a:off x="5122535" y="2147166"/>
            <a:ext cx="878169" cy="604850"/>
          </a:xfrm>
          <a:prstGeom prst="wedgeRoundRectCallout">
            <a:avLst>
              <a:gd name="adj1" fmla="val -80596"/>
              <a:gd name="adj2" fmla="val 12353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73641" y="2226671"/>
            <a:ext cx="4202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5845" y="2226671"/>
            <a:ext cx="415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23241" y="2226671"/>
            <a:ext cx="5210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16813" y="2226671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64646" y="789885"/>
            <a:ext cx="83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9</a:t>
            </a:r>
            <a:endParaRPr lang="en-GB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5780492" y="3279050"/>
            <a:ext cx="1255839" cy="604850"/>
          </a:xfrm>
          <a:prstGeom prst="wedgeRoundRectCallout">
            <a:avLst>
              <a:gd name="adj1" fmla="val -74673"/>
              <a:gd name="adj2" fmla="val 5727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41714" y="799970"/>
            <a:ext cx="8387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11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93249" y="4641512"/>
            <a:ext cx="461665" cy="4616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3624077" y="4227670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4063372" y="4217894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4501261" y="4212674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4940556" y="4202898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5381988" y="4196698"/>
            <a:ext cx="438109" cy="396714"/>
          </a:xfrm>
          <a:prstGeom prst="arc">
            <a:avLst>
              <a:gd name="adj1" fmla="val 10807897"/>
              <a:gd name="adj2" fmla="val 214572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583769" y="4628812"/>
            <a:ext cx="461665" cy="4616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015659" y="1340090"/>
                <a:ext cx="2651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10</a:t>
                </a:r>
                <a:endParaRPr lang="en-GB" sz="3600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59" y="1340090"/>
                <a:ext cx="2651121" cy="646331"/>
              </a:xfrm>
              <a:prstGeom prst="rect">
                <a:avLst/>
              </a:prstGeom>
              <a:blipFill>
                <a:blip r:embed="rId7"/>
                <a:stretch>
                  <a:fillRect l="-3448" t="-15094" r="-321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71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8039 0.27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0.27731 L -0.08038 0.27731 C -0.07899 0.26967 -0.07743 0.26203 -0.07587 0.25463 C -0.07378 0.2456 -0.07361 0.24259 -0.06962 0.23611 C -0.06684 0.23125 -0.06424 0.23032 -0.06042 0.22592 C -0.05885 0.22407 -0.05781 0.22083 -0.0559 0.21967 C -0.05295 0.21805 -0.04965 0.21828 -0.0467 0.21782 C -0.04201 0.21828 -0.03715 0.21736 -0.03281 0.21967 C -0.03125 0.2206 -0.03142 0.22384 -0.03125 0.22592 C -0.03038 0.24097 -0.03021 0.25602 -0.02969 0.27106 L -0.02361 0.24653 L -0.02205 0.24028 C -0.02153 0.23819 -0.0217 0.23565 -0.02049 0.23403 C -0.01944 0.23264 -0.01823 0.23148 -0.01736 0.23009 C -0.01632 0.22801 -0.0158 0.22546 -0.01424 0.22384 C -0.01233 0.22176 -0.00052 0.21967 -0.00052 0.21967 C 0.00208 0.22014 0.0125 0.22014 0.01493 0.22592 C 0.01615 0.22893 0.0158 0.23287 0.01649 0.23611 C 0.0217 0.2618 0.01788 0.23518 0.02101 0.26088 C 0.02153 0.25509 0.0217 0.24444 0.02413 0.23819 C 0.025 0.23611 0.02587 0.23379 0.02726 0.23217 C 0.02847 0.23032 0.03021 0.22893 0.03177 0.22801 C 0.03472 0.22616 0.04115 0.22384 0.04115 0.22384 C 0.0441 0.22453 0.04757 0.22384 0.05035 0.22592 C 0.05174 0.22708 0.05104 0.23009 0.05191 0.23217 C 0.05261 0.23426 0.05382 0.23611 0.05486 0.23819 C 0.05538 0.24768 0.05556 0.25741 0.05642 0.2669 C 0.0566 0.26898 0.05677 0.27153 0.05799 0.27315 C 0.0592 0.27453 0.06111 0.27453 0.06267 0.27523 C 0.06684 0.2581 0.06389 0.26643 0.07188 0.25046 C 0.07292 0.24838 0.07361 0.24606 0.07483 0.24444 L 0.08108 0.23611 C 0.0816 0.23403 0.0816 0.23171 0.08264 0.23009 C 0.08472 0.22639 0.08872 0.22523 0.09184 0.22384 C 0.10695 0.22569 0.10625 0.22083 0.11337 0.23217 C 0.11458 0.23403 0.11545 0.23611 0.11649 0.23819 C 0.11701 0.24097 0.11736 0.24375 0.11806 0.24653 C 0.1184 0.24861 0.11962 0.25046 0.11945 0.25254 C 0.1191 0.25694 0.11649 0.26065 0.11649 0.26481 L 0.11649 0.27315 L 0.11649 0.27315 L 0.11649 0.27315 L 0.11649 0.27315 " pathEditMode="relative" ptsTypes="AAAAAAAAAAAAAAAAAAAAAAAAAAAAAAAAAAAAAAAAAAA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27338 L 0.11649 0.27338 C 0.11389 0.23449 0.10886 0.21759 0.11337 0.18704 C 0.11372 0.18495 0.11441 0.18287 0.11493 0.18102 C 0.11545 0.2 0.11563 0.21921 0.11649 0.23843 C 0.11667 0.24398 0.11406 0.25278 0.11806 0.25486 C 0.12136 0.25671 0.12066 0.24398 0.12413 0.24236 L 0.12882 0.24051 C 0.12986 0.23912 0.13038 0.23657 0.13177 0.23634 C 0.14549 0.23495 0.14601 0.23657 0.15486 0.24236 C 0.15538 0.25069 0.15469 0.25926 0.15642 0.26713 C 0.15695 0.26898 0.15886 0.26458 0.15955 0.26296 C 0.16042 0.26111 0.16024 0.2588 0.16111 0.25694 C 0.16181 0.25509 0.1632 0.25417 0.16424 0.25278 C 0.16615 0.24954 0.16754 0.24468 0.17031 0.24236 C 0.1717 0.24143 0.17344 0.2412 0.175 0.24051 C 0.18281 0.24097 0.19931 0.23588 0.20729 0.24653 C 0.20851 0.24838 0.20938 0.25069 0.21024 0.25278 C 0.21076 0.25625 0.2092 0.26296 0.21181 0.26296 C 0.21441 0.26296 0.21267 0.25602 0.21337 0.25278 C 0.21372 0.25069 0.21424 0.24861 0.21493 0.24653 C 0.21806 0.23819 0.21719 0.24259 0.22101 0.23634 C 0.22222 0.23449 0.22309 0.23218 0.22413 0.23009 C 0.22934 0.23148 0.23594 0.2294 0.23958 0.23426 C 0.24375 0.23981 0.24132 0.23773 0.24722 0.24051 C 0.25208 0.25023 0.24965 0.24421 0.25347 0.2588 L 0.25486 0.26505 C 0.2632 0.24861 0.25243 0.26852 0.26267 0.25486 C 0.26389 0.25301 0.26458 0.25046 0.26563 0.24861 C 0.26823 0.24444 0.26997 0.24352 0.27344 0.24051 C 0.28212 0.2412 0.29097 0.24074 0.29948 0.24236 C 0.30104 0.24282 0.30174 0.24514 0.30261 0.24653 C 0.30382 0.24861 0.30486 0.25046 0.30573 0.25278 C 0.30677 0.25579 0.30833 0.26458 0.30886 0.26713 C 0.31615 0.25718 0.30712 0.26968 0.31493 0.25694 C 0.3158 0.25532 0.31719 0.25417 0.31806 0.25278 C 0.31997 0.24954 0.32136 0.24468 0.32413 0.24236 C 0.32552 0.24143 0.32726 0.2412 0.32882 0.24051 C 0.33299 0.2412 0.33715 0.24097 0.34115 0.24236 C 0.34445 0.24375 0.34462 0.24954 0.34566 0.25278 C 0.34757 0.25856 0.34948 0.26111 0.35035 0.26713 C 0.35052 0.26852 0.35035 0.26991 0.35035 0.2713 L 0.35035 0.26921 " pathEditMode="relative" ptsTypes="AAAAAAAAAAAAAAAAAAAAAAAAAAAAAAAAAAAAAAAAAAA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5" grpId="0" animBg="1"/>
      <p:bldP spid="55" grpId="1" animBg="1"/>
      <p:bldP spid="56" grpId="0" animBg="1"/>
      <p:bldP spid="2" grpId="0" animBg="1"/>
      <p:bldP spid="37" grpId="0" animBg="1"/>
      <p:bldP spid="53" grpId="0" animBg="1"/>
      <p:bldP spid="54" grpId="0" animBg="1"/>
      <p:bldP spid="57" grpId="0" animBg="1"/>
      <p:bldP spid="58" grpId="0" animBg="1"/>
      <p:bldP spid="61" grpId="0" animBg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65" y="1627057"/>
            <a:ext cx="2033009" cy="1423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78714" y="803953"/>
            <a:ext cx="83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2913473" y="1751124"/>
            <a:ext cx="1255839" cy="604850"/>
          </a:xfrm>
          <a:prstGeom prst="wedgeRoundRectCallout">
            <a:avLst>
              <a:gd name="adj1" fmla="val -74673"/>
              <a:gd name="adj2" fmla="val 5727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413" y="599907"/>
            <a:ext cx="607959" cy="60795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490447" y="67305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92" y="2728778"/>
            <a:ext cx="729908" cy="103117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00" y="2728777"/>
            <a:ext cx="729908" cy="10311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9" y="2728778"/>
            <a:ext cx="729908" cy="1031179"/>
          </a:xfrm>
          <a:prstGeom prst="rect">
            <a:avLst/>
          </a:prstGeom>
        </p:spPr>
      </p:pic>
      <p:sp>
        <p:nvSpPr>
          <p:cNvPr id="59" name="Rounded Rectangular Callout 58"/>
          <p:cNvSpPr/>
          <p:nvPr/>
        </p:nvSpPr>
        <p:spPr>
          <a:xfrm>
            <a:off x="2913471" y="1750196"/>
            <a:ext cx="4195987" cy="605778"/>
          </a:xfrm>
          <a:prstGeom prst="wedgeRoundRectCallout">
            <a:avLst>
              <a:gd name="adj1" fmla="val -56536"/>
              <a:gd name="adj2" fmla="val 5261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Oh I added them!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4" grpId="0"/>
      <p:bldP spid="54" grpId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65" y="1627057"/>
            <a:ext cx="2033009" cy="1423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2" y="790813"/>
                <a:ext cx="286789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413" y="599907"/>
            <a:ext cx="607959" cy="60795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490447" y="67305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ular Callout 58"/>
              <p:cNvSpPr/>
              <p:nvPr/>
            </p:nvSpPr>
            <p:spPr>
              <a:xfrm>
                <a:off x="3071431" y="1809000"/>
                <a:ext cx="4195987" cy="1059220"/>
              </a:xfrm>
              <a:prstGeom prst="wedgeRoundRectCallout">
                <a:avLst>
                  <a:gd name="adj1" fmla="val -61900"/>
                  <a:gd name="adj2" fmla="val 18088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Oh 3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is a bond to 10!</a:t>
                </a:r>
                <a:endParaRPr lang="en-GB" sz="3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Rounded 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31" y="1809000"/>
                <a:ext cx="4195987" cy="1059220"/>
              </a:xfrm>
              <a:prstGeom prst="wedgeRoundRectCallout">
                <a:avLst>
                  <a:gd name="adj1" fmla="val -61900"/>
                  <a:gd name="adj2" fmla="val 18088"/>
                  <a:gd name="adj3" fmla="val 16667"/>
                </a:avLst>
              </a:prstGeom>
              <a:blipFill>
                <a:blip r:embed="rId8"/>
                <a:stretch>
                  <a:fillRect t="-6704" r="-128" b="-16760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78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1) Find the mistake in this fact family.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2) Complete the missing number bonds.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3) 					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17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  <a:blipFill>
                <a:blip r:embed="rId5"/>
                <a:stretch>
                  <a:fillRect l="-1702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blipFill>
                <a:blip r:embed="rId6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</a:t>
                </a: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blipFill>
                <a:blip r:embed="rId8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blipFill>
                <a:blip r:embed="rId9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38955"/>
              </p:ext>
            </p:extLst>
          </p:nvPr>
        </p:nvGraphicFramePr>
        <p:xfrm>
          <a:off x="1851073" y="4561094"/>
          <a:ext cx="2972194" cy="1091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577">
                  <a:extLst>
                    <a:ext uri="{9D8B030D-6E8A-4147-A177-3AD203B41FA5}">
                      <a16:colId xmlns:a16="http://schemas.microsoft.com/office/drawing/2014/main" val="2557407125"/>
                    </a:ext>
                  </a:extLst>
                </a:gridCol>
                <a:gridCol w="1006617">
                  <a:extLst>
                    <a:ext uri="{9D8B030D-6E8A-4147-A177-3AD203B41FA5}">
                      <a16:colId xmlns:a16="http://schemas.microsoft.com/office/drawing/2014/main" val="694746264"/>
                    </a:ext>
                  </a:extLst>
                </a:gridCol>
              </a:tblGrid>
              <a:tr h="545728">
                <a:tc gridSpan="2"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53646"/>
                  </a:ext>
                </a:extLst>
              </a:tr>
              <a:tr h="54572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502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0" y="4008629"/>
            <a:ext cx="2072531" cy="207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0337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10337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974678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74678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1) Find the mistake in this fact family.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2) Complete the missing number bonds.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3) 					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17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4401205"/>
              </a:xfrm>
              <a:prstGeom prst="rect">
                <a:avLst/>
              </a:prstGeom>
              <a:blipFill>
                <a:blip r:embed="rId5"/>
                <a:stretch>
                  <a:fillRect l="-1702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05" y="980801"/>
                <a:ext cx="2867891" cy="954107"/>
              </a:xfrm>
              <a:prstGeom prst="rect">
                <a:avLst/>
              </a:prstGeom>
              <a:blipFill>
                <a:blip r:embed="rId6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</a:t>
                </a: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47" y="980800"/>
                <a:ext cx="2867891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76" y="2676589"/>
                <a:ext cx="2867891" cy="954107"/>
              </a:xfrm>
              <a:prstGeom prst="rect">
                <a:avLst/>
              </a:prstGeom>
              <a:blipFill>
                <a:blip r:embed="rId8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10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20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73" y="2676589"/>
                <a:ext cx="3167728" cy="954107"/>
              </a:xfrm>
              <a:prstGeom prst="rect">
                <a:avLst/>
              </a:prstGeom>
              <a:blipFill>
                <a:blip r:embed="rId9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38955"/>
              </p:ext>
            </p:extLst>
          </p:nvPr>
        </p:nvGraphicFramePr>
        <p:xfrm>
          <a:off x="1851073" y="4561094"/>
          <a:ext cx="2972194" cy="1091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577">
                  <a:extLst>
                    <a:ext uri="{9D8B030D-6E8A-4147-A177-3AD203B41FA5}">
                      <a16:colId xmlns:a16="http://schemas.microsoft.com/office/drawing/2014/main" val="2557407125"/>
                    </a:ext>
                  </a:extLst>
                </a:gridCol>
                <a:gridCol w="1006617">
                  <a:extLst>
                    <a:ext uri="{9D8B030D-6E8A-4147-A177-3AD203B41FA5}">
                      <a16:colId xmlns:a16="http://schemas.microsoft.com/office/drawing/2014/main" val="694746264"/>
                    </a:ext>
                  </a:extLst>
                </a:gridCol>
              </a:tblGrid>
              <a:tr h="545728">
                <a:tc gridSpan="2"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53646"/>
                  </a:ext>
                </a:extLst>
              </a:tr>
              <a:tr h="54572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502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0" y="4008629"/>
            <a:ext cx="2072531" cy="207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0337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10337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974678" y="2745336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74678" y="3192435"/>
            <a:ext cx="393597" cy="39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35" y="1037650"/>
            <a:ext cx="420203" cy="4202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41265" y="2687251"/>
            <a:ext cx="5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263284" y="3127623"/>
            <a:ext cx="68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08948" y="2680524"/>
            <a:ext cx="5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19516" y="3134227"/>
            <a:ext cx="5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938005" y="4576997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17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127116" y="4189670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17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81210" y="5120396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489867" y="5382616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7883" y="5390940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84257" y="5129330"/>
            <a:ext cx="80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0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512" y="334776"/>
            <a:ext cx="7525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are 6 blue cars and 3 silver cars in a car park. There are 9 cars altogether. 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2" y="3177858"/>
            <a:ext cx="1065960" cy="654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54" y="3177858"/>
            <a:ext cx="1067095" cy="655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479332" y="1325826"/>
            <a:ext cx="2544090" cy="1333718"/>
          </a:xfrm>
          <a:prstGeom prst="wedgeRoundRectCallout">
            <a:avLst>
              <a:gd name="adj1" fmla="val 72629"/>
              <a:gd name="adj2" fmla="val 1020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draw a picture to help me check.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5" y="1478267"/>
            <a:ext cx="1140096" cy="78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4" y="3177858"/>
            <a:ext cx="1065960" cy="654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06" y="3177858"/>
            <a:ext cx="1065960" cy="654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8" y="3177858"/>
            <a:ext cx="1065960" cy="654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30" y="3177858"/>
            <a:ext cx="1065960" cy="654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42" y="3177858"/>
            <a:ext cx="1065960" cy="654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1" y="3177858"/>
            <a:ext cx="1067095" cy="655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46" y="3177858"/>
            <a:ext cx="1067095" cy="65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3" y="2428674"/>
            <a:ext cx="591151" cy="835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" y="1544470"/>
            <a:ext cx="984127" cy="7211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207287" y="1321684"/>
            <a:ext cx="2544090" cy="1333718"/>
          </a:xfrm>
          <a:prstGeom prst="wedgeRoundRectCallout">
            <a:avLst>
              <a:gd name="adj1" fmla="val -69248"/>
              <a:gd name="adj2" fmla="val 16518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use counters and a ten frame.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408" y="3349790"/>
            <a:ext cx="1322147" cy="299374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971506" y="434675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530762" y="434675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971506" y="490022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530761" y="490022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99007" y="4900226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10800000">
            <a:off x="4658261" y="490333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10800000">
            <a:off x="5217517" y="43498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10800000">
            <a:off x="4658262" y="43498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0800000">
            <a:off x="4090016" y="43498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7458">
            <a:off x="5160466" y="4815835"/>
            <a:ext cx="1258678" cy="1171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0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1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7.40741E-7 C -0.0099 0.02662 -0.00121 0.00763 -0.01024 0.02175 C -0.01302 0.02592 -0.01545 0.03217 -0.0191 0.03541 C -0.02031 0.03657 -0.02205 0.03657 -0.02344 0.03726 C -0.02448 0.03935 -0.025 0.04166 -0.02639 0.04328 C -0.0276 0.04444 -0.02969 0.04375 -0.0309 0.04513 C -0.03229 0.04722 -0.03281 0.05046 -0.03368 0.053 C -0.03177 0.05555 -0.03021 0.05879 -0.02795 0.06088 C -0.02621 0.06226 -0.02396 0.06203 -0.02205 0.06273 C -0.02205 0.06273 -0.00833 0.06898 -0.00434 0.0706 C -0.00295 0.07129 -0.00156 0.07222 2.5E-6 0.07268 L 0.00885 0.07453 C 0.01858 0.07384 0.02986 0.0743 0.03976 0.0706 C 0.04271 0.06944 0.04566 0.06805 0.04861 0.06666 L 0.05295 0.06481 L 0.05747 0.06273 C 0.06215 0.05648 0.06458 0.05532 0.05885 0.0412 C 0.05712 0.03703 0.05295 0.03611 0.05 0.03333 L 0.04566 0.02939 C 0.04618 0.02685 0.04601 0.02384 0.04705 0.02175 C 0.05035 0.0155 0.05417 0.0155 0.05885 0.01388 C 0.06719 0.00254 0.05885 0.0118 0.0691 0.00601 C 0.07083 0.00509 0.07188 0.00277 0.07361 0.00208 C 0.07639 0.00069 0.07951 0.00092 0.08247 7.40741E-7 C 0.08438 -0.00047 0.08629 -0.00116 0.08819 -0.00186 C 0.09948 -0.00116 0.11076 -0.00116 0.12205 7.40741E-7 C 0.12361 0.00023 0.125 0.00138 0.12656 0.00208 C 0.12899 0.00324 0.13142 0.00439 0.13385 0.00601 C 0.13542 0.00694 0.13698 0.00833 0.13819 0.00995 C 0.13993 0.01226 0.14115 0.01504 0.14271 0.01782 C 0.14323 0.01967 0.1441 0.02152 0.1441 0.02361 C 0.1441 0.0324 0.14549 0.04421 0.13819 0.04907 C 0.13611 0.05046 0.13333 0.05046 0.1309 0.05092 C 0.12847 0.05231 0.12622 0.05439 0.12361 0.05486 C 0.11771 0.05625 0.11181 0.05601 0.1059 0.05694 C 0.10243 0.0574 0.09913 0.05833 0.09566 0.05879 C 0.09219 0.05833 0.08819 0.05972 0.08542 0.05694 C 0.08333 0.05486 0.08438 0.05046 0.08385 0.04722 C 0.08351 0.04444 0.08281 0.04189 0.08247 0.03935 C 0.08281 0.03263 0.08281 0.02615 0.08385 0.01967 C 0.0842 0.01736 0.08559 0.0155 0.08681 0.01388 C 0.08854 0.01157 0.09045 0.00949 0.09271 0.00787 C 0.0941 0.00694 0.10521 0.00416 0.1059 0.00393 C 0.11181 0.00463 0.11806 0.00347 0.12361 0.00601 C 0.12691 0.0074 0.1276 0.01458 0.1309 0.01574 L 0.13681 0.01782 C 0.13976 0.01967 0.14271 0.02152 0.14566 0.02361 C 0.14722 0.02476 0.14844 0.02638 0.15 0.02754 C 0.15191 0.02893 0.15399 0.03009 0.1559 0.03148 C 0.16389 0.0375 0.1566 0.03379 0.16476 0.03726 C 0.16615 0.04004 0.16736 0.04305 0.1691 0.04513 C 0.17083 0.04699 0.17292 0.04814 0.175 0.04907 C 0.18264 0.05254 0.19549 0.05509 0.20295 0.05694 L 0.23385 0.05486 C 0.23889 0.05324 0.23611 0.03796 0.23524 0.03541 C 0.23403 0.03125 0.22865 0.02916 0.22656 0.02754 C 0.22292 0.02453 0.21892 0.02013 0.21615 0.01574 C 0.21354 0.01157 0.21111 0.00532 0.20747 0.00208 C 0.20608 0.00092 0.20451 0.00069 0.20295 7.40741E-7 C 0.19757 0.00069 0.19201 7.40741E-7 0.18681 0.00208 C 0.17899 0.00532 0.17865 0.01481 0.17361 0.02175 L 0.1691 0.02754 C 0.16649 0.03796 0.16493 0.04213 0.1691 0.05694 C 0.16997 0.05949 0.17309 0.0581 0.175 0.05879 C 0.17656 0.05949 0.17795 0.06018 0.17951 0.06088 C 0.2 0.06018 0.22066 0.06018 0.24115 0.05879 C 0.24531 0.05856 0.2467 0.05532 0.25 0.053 C 0.25139 0.05208 0.25295 0.05162 0.25451 0.05092 C 0.26823 0.03263 0.2474 0.06226 0.26181 0.03333 C 0.26285 0.03148 0.26389 0.02963 0.26476 0.02754 C 0.26754 0.0199 0.26493 0.02268 0.26771 0.01388 C 0.26927 0.00902 0.2724 0.00555 0.275 0.00208 C 0.28333 0.00277 0.29167 0.003 0.3 0.00393 C 0.30156 0.00416 0.3033 0.00463 0.30451 0.00601 C 0.30556 0.0074 0.30521 0.00995 0.3059 0.0118 C 0.31059 0.02314 0.31076 0.02291 0.31771 0.02939 C 0.32049 0.03217 0.32656 0.03726 0.32656 0.03726 C 0.32691 0.03935 0.32795 0.0412 0.32795 0.04328 C 0.32795 0.04838 0.32813 0.05416 0.32656 0.05879 C 0.32587 0.06064 0.32361 0.06064 0.32205 0.06088 C 0.31233 0.06203 0.30243 0.06203 0.29271 0.06273 C 0.28333 0.06203 0.27396 0.06319 0.26476 0.06088 C 0.26302 0.06041 0.26233 0.05717 0.26181 0.05486 C 0.26042 0.05 0.25885 0.03935 0.25885 0.03935 C 0.2599 0.03333 0.26042 0.02731 0.26181 0.02175 C 0.26285 0.01759 0.26615 0.01319 0.2691 0.0118 C 0.27292 0.00995 0.27691 0.00925 0.2809 0.00787 L 0.28681 0.00601 C 0.29219 0.00671 0.29774 0.00648 0.30295 0.00787 C 0.3099 0.00995 0.30573 0.01226 0.30885 0.01782 C 0.31146 0.02199 0.31424 0.02638 0.31771 0.02939 C 0.32205 0.03333 0.32726 0.03865 0.33229 0.0412 C 0.3342 0.04213 0.33629 0.04259 0.33819 0.04328 C 0.33976 0.04444 0.34149 0.04537 0.34271 0.04722 C 0.34392 0.04884 0.34427 0.05138 0.34566 0.053 C 0.34948 0.05717 0.35417 0.05763 0.35885 0.05879 C 0.36615 0.05833 0.37361 0.0581 0.3809 0.05694 C 0.3849 0.05625 0.38889 0.05463 0.39271 0.053 C 0.3941 0.05231 0.39566 0.05185 0.39705 0.05092 C 0.40851 0.04351 0.39479 0.05 0.4059 0.04513 C 0.40538 0.03935 0.40538 0.03333 0.40434 0.02754 C 0.4033 0.02129 0.39913 0.0155 0.39566 0.0118 C 0.3934 0.00949 0.39097 0.00717 0.38819 0.00601 C 0.38542 0.00463 0.38229 0.00463 0.37951 0.00393 C 0.37743 0.003 0.37101 7.40741E-7 0.3691 7.40741E-7 C 0.36267 7.40741E-7 0.35642 0.00138 0.35 0.00208 C 0.34722 0.00439 0.34288 0.00787 0.34115 0.0118 C 0.33976 0.0155 0.33924 0.01967 0.33819 0.02361 L 0.33681 0.02939 C 0.33785 0.03611 0.33715 0.04328 0.33976 0.04907 C 0.34045 0.05069 0.35104 0.05463 0.35295 0.05486 C 0.35972 0.05601 0.36667 0.05625 0.37361 0.05694 L 0.43229 0.05486 C 0.43472 0.05463 0.43559 0.05 0.43681 0.04722 C 0.43802 0.04421 0.43889 0.03611 0.43976 0.03333 C 0.44045 0.03055 0.44132 0.028 0.44271 0.02546 C 0.44392 0.02338 0.44549 0.02152 0.44705 0.01967 C 0.45174 0.01458 0.45764 0.0125 0.46319 0.00995 C 0.46962 0.01064 0.47604 0.01018 0.48229 0.0118 C 0.48368 0.01226 0.48438 0.01435 0.48524 0.01574 C 0.49097 0.02523 0.48611 0.01782 0.48976 0.02754 C 0.49184 0.03333 0.49427 0.03611 0.49861 0.03935 C 0.49983 0.04027 0.50156 0.0405 0.50295 0.0412 C 0.50521 0.05023 0.50504 0.04652 0.50295 0.05879 C 0.5026 0.06088 0.5026 0.06319 0.50156 0.06481 C 0.50035 0.0662 0.49844 0.06574 0.49705 0.06666 C 0.49549 0.06782 0.49427 0.0699 0.49271 0.0706 C 0.49028 0.07175 0.48767 0.07175 0.48524 0.07268 C 0.48142 0.07384 0.47743 0.07523 0.47361 0.07662 C 0.45694 0.07453 0.43872 0.07986 0.42361 0.0706 C 0.41823 0.06736 0.42431 0.05486 0.425 0.04722 C 0.42604 0.03657 0.42604 0.0412 0.4309 0.03333 C 0.43194 0.03148 0.43229 0.0287 0.43385 0.02754 C 0.43646 0.02523 0.44271 0.02361 0.44271 0.02361 C 0.45347 0.0243 0.46424 0.02453 0.475 0.02546 C 0.4776 0.02592 0.48542 0.02847 0.48819 0.02939 C 0.48976 0.03078 0.49115 0.0324 0.49271 0.03333 C 0.4941 0.03425 0.49583 0.03402 0.49705 0.03541 C 0.51059 0.04884 0.49879 0.04259 0.50885 0.04722 C 0.51319 0.04652 0.51771 0.04652 0.52205 0.04513 C 0.52413 0.04444 0.53038 0.03935 0.53229 0.03726 C 0.53351 0.03611 0.5342 0.03449 0.53524 0.03333 C 0.53715 0.03171 0.53924 0.03101 0.54115 0.02939 C 0.54323 0.02777 0.54514 0.02546 0.54705 0.02361 C 0.54844 0.02222 0.55017 0.02129 0.55139 0.01967 C 0.55885 0.01157 0.5526 0.01527 0.56024 0.0118 C 0.56667 0.01319 0.57309 0.01388 0.57934 0.01574 C 0.5816 0.01643 0.58351 0.01805 0.58524 0.01967 C 0.58872 0.02245 0.59306 0.02731 0.59566 0.03148 C 0.5967 0.03333 0.59757 0.03541 0.59861 0.03726 C 0.59705 0.04189 0.59635 0.04699 0.5941 0.05092 C 0.59323 0.05277 0.59115 0.05208 0.58976 0.053 C 0.58767 0.05416 0.58594 0.05578 0.58385 0.05694 C 0.5809 0.05833 0.575 0.06088 0.575 0.06088 C 0.56319 0.06018 0.55139 0.06064 0.53976 0.05879 C 0.5375 0.05856 0.53576 0.05648 0.53385 0.05486 C 0.53125 0.053 0.52882 0.05115 0.52639 0.04907 C 0.52448 0.04722 0.52257 0.04513 0.52066 0.04328 C 0.5191 0.04189 0.51771 0.0405 0.51615 0.03935 C 0.51563 0.03611 0.51406 0.03263 0.51476 0.02939 C 0.51563 0.02546 0.51875 0.02314 0.52066 0.01967 C 0.5217 0.01782 0.52222 0.0155 0.52361 0.01388 C 0.52535 0.01134 0.53125 0.00625 0.53385 0.00393 C 0.54462 0.00463 0.55538 0.00486 0.56615 0.00601 C 0.57066 0.00648 0.57118 0.00925 0.575 0.0118 C 0.57639 0.01273 0.57795 0.01319 0.57934 0.01388 C 0.5809 0.01574 0.58229 0.01782 0.58385 0.01967 C 0.58524 0.02129 0.58698 0.02199 0.58819 0.02361 C 0.58993 0.02592 0.5908 0.02916 0.59271 0.03148 C 0.59531 0.03449 0.59861 0.03657 0.60139 0.03935 C 0.60712 0.04444 0.60417 0.04236 0.61024 0.04513 C 0.61875 0.05277 0.61059 0.04606 0.6191 0.05092 C 0.62118 0.05208 0.62292 0.05416 0.625 0.05486 C 0.62778 0.05601 0.6309 0.05625 0.63385 0.05694 C 0.64844 0.05625 0.66319 0.05625 0.67795 0.05486 C 0.67951 0.05486 0.68212 0.05509 0.68229 0.053 C 0.68333 0.04328 0.68247 0.0331 0.6809 0.02361 C 0.68038 0.02083 0.6783 0.01898 0.67639 0.01782 C 0.67274 0.0155 0.66476 0.01388 0.66476 0.01388 C 0.66267 0.0118 0.66094 0.00949 0.65885 0.00787 C 0.65295 0.00347 0.64566 0.00717 0.63976 0.00787 C 0.63629 0.01064 0.63281 0.01319 0.62934 0.01574 C 0.62743 0.01713 0.62517 0.01782 0.62344 0.01967 C 0.62222 0.02129 0.6217 0.02384 0.62066 0.02546 C 0.61927 0.02777 0.61771 0.02939 0.61615 0.03148 C 0.61215 0.04768 0.61285 0.03912 0.61476 0.05694 C 0.62066 0.05625 0.62639 0.05532 0.63229 0.05486 C 0.70417 0.05162 0.69115 0.08055 0.70434 0.04513 C 0.7066 0.01597 0.70347 0.03449 0.70885 0.01782 C 0.71163 0.00879 0.70833 0.01435 0.71319 0.00787 C 0.71372 0.00601 0.71372 0.0037 0.71476 0.00208 C 0.71719 -0.00209 0.72153 -0.00255 0.725 -0.00371 C 0.73229 -0.00325 0.73993 -0.00417 0.74705 -0.00186 C 0.74879 -0.00139 0.74879 0.00231 0.75 0.00393 C 0.75278 0.0081 0.75642 0.01111 0.75885 0.01574 C 0.75972 0.01782 0.76042 0.02013 0.76181 0.02175 C 0.76302 0.02291 0.76476 0.02268 0.76615 0.02361 C 0.7842 0.03402 0.76163 0.02152 0.77639 0.03148 C 0.77778 0.0324 0.77934 0.03263 0.7809 0.03333 C 0.78177 0.03472 0.78264 0.03611 0.78385 0.03726 C 0.78524 0.03888 0.78767 0.03912 0.78819 0.0412 C 0.78889 0.04375 0.78767 0.04675 0.78681 0.04907 C 0.78299 0.05925 0.77813 0.05995 0.77049 0.06666 L 0.76615 0.0706 C 0.75 0.06921 0.73368 0.06967 0.71771 0.06666 C 0.7158 0.06643 0.71545 0.06296 0.71476 0.06088 C 0.71406 0.05902 0.71372 0.05694 0.71319 0.05486 C 0.70799 0.03611 0.71215 0.05254 0.70885 0.03935 C 0.70972 0.03148 0.70972 0.02314 0.71181 0.01574 C 0.71233 0.01365 0.71458 0.01273 0.71615 0.0118 C 0.72274 0.0081 0.72066 0.0118 0.72639 0.00787 C 0.73785 0.00023 0.72413 0.00694 0.73524 0.00208 C 0.73872 0.00277 0.74236 0.00208 0.74549 0.00393 C 0.74809 0.00555 0.74931 0.00949 0.75139 0.0118 C 0.7533 0.01388 0.75538 0.01574 0.75729 0.01782 C 0.75833 0.01898 0.7592 0.0206 0.76024 0.02175 C 0.76163 0.02314 0.76337 0.02384 0.76476 0.02546 C 0.76649 0.02777 0.76719 0.03125 0.7691 0.03333 C 0.77031 0.03472 0.77205 0.03449 0.77344 0.03541 C 0.77552 0.03657 0.77743 0.03773 0.77934 0.03935 C 0.78247 0.04166 0.7849 0.0456 0.78819 0.04722 C 0.78976 0.04768 0.79132 0.04814 0.79271 0.04907 C 0.79427 0.05023 0.79531 0.053 0.79705 0.053 C 0.84358 0.05416 0.8901 0.053 0.93681 0.053 L 0.93976 0.053 " pathEditMode="relative" ptsTypes="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678" y="1389808"/>
            <a:ext cx="1322147" cy="299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252" y="1389809"/>
            <a:ext cx="1322147" cy="2993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15" y="465961"/>
            <a:ext cx="2033009" cy="14231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53538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12794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53538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12793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0800000">
            <a:off x="3599549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0800000">
            <a:off x="3040294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10800000">
            <a:off x="2472048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10800000">
            <a:off x="5240975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0800000">
            <a:off x="4681719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0800000">
            <a:off x="6373053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0800000">
            <a:off x="5813797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ular Callout 20"/>
          <p:cNvSpPr/>
          <p:nvPr/>
        </p:nvSpPr>
        <p:spPr>
          <a:xfrm>
            <a:off x="5098099" y="465961"/>
            <a:ext cx="878169" cy="604850"/>
          </a:xfrm>
          <a:prstGeom prst="wedgeRoundRectCallout">
            <a:avLst>
              <a:gd name="adj1" fmla="val 97290"/>
              <a:gd name="adj2" fmla="val 6192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8167" y="549377"/>
            <a:ext cx="4202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0371" y="549377"/>
            <a:ext cx="415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1339" y="549377"/>
            <a:ext cx="53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7767" y="549377"/>
            <a:ext cx="5210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5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30486 0.079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39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30643 0.081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40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0555 0.081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</a:t>
                </a:r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32" y="1177514"/>
                <a:ext cx="286789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678" y="1389808"/>
            <a:ext cx="1322147" cy="299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252" y="1389809"/>
            <a:ext cx="1322147" cy="2993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15" y="465961"/>
            <a:ext cx="2033009" cy="14231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53538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12794" y="23983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53538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12793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0800000">
            <a:off x="3599549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0800000">
            <a:off x="3040294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10800000">
            <a:off x="2472048" y="240144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10800000">
            <a:off x="5240975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0800000">
            <a:off x="4681719" y="240379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0800000">
            <a:off x="6373053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0800000">
            <a:off x="5813797" y="238987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ular Callout 20"/>
          <p:cNvSpPr/>
          <p:nvPr/>
        </p:nvSpPr>
        <p:spPr>
          <a:xfrm>
            <a:off x="5098099" y="465961"/>
            <a:ext cx="878169" cy="604850"/>
          </a:xfrm>
          <a:prstGeom prst="wedgeRoundRectCallout">
            <a:avLst>
              <a:gd name="adj1" fmla="val 97290"/>
              <a:gd name="adj2" fmla="val 6192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 rot="10800000">
            <a:off x="3609075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10800000">
            <a:off x="3049820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10800000">
            <a:off x="2481574" y="295180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0800000">
            <a:off x="6912124" y="238987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 rot="10800000">
            <a:off x="4681719" y="2961642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12124" y="2403790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76705" y="2424419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37526" y="2412388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273969" y="2423329"/>
            <a:ext cx="374414" cy="37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806116" y="461963"/>
            <a:ext cx="5160665" cy="604850"/>
          </a:xfrm>
          <a:prstGeom prst="wedgeRoundRectCallout">
            <a:avLst>
              <a:gd name="adj1" fmla="val 57302"/>
              <a:gd name="adj2" fmla="val 5602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Oh I can remember another way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2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8" grpId="0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8|8.8|12.9|1.8|1.3|2.2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0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11.1|7.1|2.2|4.3|22.1|4.8|3.2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|2.9|4.6|0.8|0.7|0.6|11|0.7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1|5.4|13.4|2.9|1.7|1.6|1.1|7.4|3|1.4|0.8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7.9|1.1|14.7|14.8|3.3|3.6|5.5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6.5|8.2|11.8|1.7|7.7|0.9|13.2|1|5.8|11|2.8|2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10738</TotalTime>
  <Words>353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questions 3 and 4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443</cp:revision>
  <dcterms:created xsi:type="dcterms:W3CDTF">2019-07-05T11:02:13Z</dcterms:created>
  <dcterms:modified xsi:type="dcterms:W3CDTF">2020-11-22T10:42:44Z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