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3"/>
  </p:notesMasterIdLst>
  <p:sldIdLst>
    <p:sldId id="352" r:id="rId19"/>
    <p:sldId id="353" r:id="rId20"/>
    <p:sldId id="358" r:id="rId21"/>
    <p:sldId id="359" r:id="rId22"/>
    <p:sldId id="354" r:id="rId23"/>
    <p:sldId id="339" r:id="rId24"/>
    <p:sldId id="357" r:id="rId25"/>
    <p:sldId id="360" r:id="rId26"/>
    <p:sldId id="355" r:id="rId27"/>
    <p:sldId id="347" r:id="rId28"/>
    <p:sldId id="361" r:id="rId29"/>
    <p:sldId id="362" r:id="rId30"/>
    <p:sldId id="350" r:id="rId31"/>
    <p:sldId id="35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14CA46DA-6E3D-4356-82DA-E657BF36F82D}"/>
    <pc:docChg chg="custSel modSld">
      <pc:chgData name="James Clegg" userId="c6df1435-7a36-4b38-be4d-16e68e91152f" providerId="ADAL" clId="{14CA46DA-6E3D-4356-82DA-E657BF36F82D}" dt="2020-10-06T10:38:00.168" v="11"/>
      <pc:docMkLst>
        <pc:docMk/>
      </pc:docMkLst>
      <pc:sldChg chg="delSp modTransition delAnim">
        <pc:chgData name="James Clegg" userId="c6df1435-7a36-4b38-be4d-16e68e91152f" providerId="ADAL" clId="{14CA46DA-6E3D-4356-82DA-E657BF36F82D}" dt="2020-10-06T10:38:00.168" v="11"/>
        <pc:sldMkLst>
          <pc:docMk/>
          <pc:sldMk cId="910041967" sldId="339"/>
        </pc:sldMkLst>
        <pc:picChg chg="del">
          <ac:chgData name="James Clegg" userId="c6df1435-7a36-4b38-be4d-16e68e91152f" providerId="ADAL" clId="{14CA46DA-6E3D-4356-82DA-E657BF36F82D}" dt="2020-10-06T10:37:30.713" v="2" actId="478"/>
          <ac:picMkLst>
            <pc:docMk/>
            <pc:sldMk cId="910041967" sldId="339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4CA46DA-6E3D-4356-82DA-E657BF36F82D}" dt="2020-10-06T10:38:00.168" v="11"/>
        <pc:sldMkLst>
          <pc:docMk/>
          <pc:sldMk cId="3386968656" sldId="347"/>
        </pc:sldMkLst>
        <pc:picChg chg="del">
          <ac:chgData name="James Clegg" userId="c6df1435-7a36-4b38-be4d-16e68e91152f" providerId="ADAL" clId="{14CA46DA-6E3D-4356-82DA-E657BF36F82D}" dt="2020-10-06T10:37:40.642" v="6" actId="478"/>
          <ac:picMkLst>
            <pc:docMk/>
            <pc:sldMk cId="3386968656" sldId="347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4CA46DA-6E3D-4356-82DA-E657BF36F82D}" dt="2020-10-06T10:38:00.168" v="11"/>
        <pc:sldMkLst>
          <pc:docMk/>
          <pc:sldMk cId="3069493789" sldId="350"/>
        </pc:sldMkLst>
        <pc:picChg chg="del">
          <ac:chgData name="James Clegg" userId="c6df1435-7a36-4b38-be4d-16e68e91152f" providerId="ADAL" clId="{14CA46DA-6E3D-4356-82DA-E657BF36F82D}" dt="2020-10-06T10:37:49.644" v="9" actId="478"/>
          <ac:picMkLst>
            <pc:docMk/>
            <pc:sldMk cId="3069493789" sldId="350"/>
            <ac:picMk id="3" creationId="{00000000-0000-0000-0000-000000000000}"/>
          </ac:picMkLst>
        </pc:picChg>
      </pc:sldChg>
      <pc:sldChg chg="modTransition">
        <pc:chgData name="James Clegg" userId="c6df1435-7a36-4b38-be4d-16e68e91152f" providerId="ADAL" clId="{14CA46DA-6E3D-4356-82DA-E657BF36F82D}" dt="2020-10-06T10:38:00.168" v="11"/>
        <pc:sldMkLst>
          <pc:docMk/>
          <pc:sldMk cId="2832788233" sldId="352"/>
        </pc:sldMkLst>
      </pc:sldChg>
      <pc:sldChg chg="modTransition">
        <pc:chgData name="James Clegg" userId="c6df1435-7a36-4b38-be4d-16e68e91152f" providerId="ADAL" clId="{14CA46DA-6E3D-4356-82DA-E657BF36F82D}" dt="2020-10-06T10:38:00.168" v="11"/>
        <pc:sldMkLst>
          <pc:docMk/>
          <pc:sldMk cId="728004665" sldId="353"/>
        </pc:sldMkLst>
      </pc:sldChg>
      <pc:sldChg chg="modTransition">
        <pc:chgData name="James Clegg" userId="c6df1435-7a36-4b38-be4d-16e68e91152f" providerId="ADAL" clId="{14CA46DA-6E3D-4356-82DA-E657BF36F82D}" dt="2020-10-06T10:38:00.168" v="11"/>
        <pc:sldMkLst>
          <pc:docMk/>
          <pc:sldMk cId="468127906" sldId="354"/>
        </pc:sldMkLst>
      </pc:sldChg>
      <pc:sldChg chg="delSp modTransition delAnim">
        <pc:chgData name="James Clegg" userId="c6df1435-7a36-4b38-be4d-16e68e91152f" providerId="ADAL" clId="{14CA46DA-6E3D-4356-82DA-E657BF36F82D}" dt="2020-10-06T10:38:00.168" v="11"/>
        <pc:sldMkLst>
          <pc:docMk/>
          <pc:sldMk cId="1714260294" sldId="355"/>
        </pc:sldMkLst>
        <pc:picChg chg="del">
          <ac:chgData name="James Clegg" userId="c6df1435-7a36-4b38-be4d-16e68e91152f" providerId="ADAL" clId="{14CA46DA-6E3D-4356-82DA-E657BF36F82D}" dt="2020-10-06T10:37:38.393" v="5" actId="478"/>
          <ac:picMkLst>
            <pc:docMk/>
            <pc:sldMk cId="1714260294" sldId="355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4CA46DA-6E3D-4356-82DA-E657BF36F82D}" dt="2020-10-06T10:38:00.168" v="11"/>
        <pc:sldMkLst>
          <pc:docMk/>
          <pc:sldMk cId="716433263" sldId="356"/>
        </pc:sldMkLst>
        <pc:picChg chg="del">
          <ac:chgData name="James Clegg" userId="c6df1435-7a36-4b38-be4d-16e68e91152f" providerId="ADAL" clId="{14CA46DA-6E3D-4356-82DA-E657BF36F82D}" dt="2020-10-06T10:37:52.751" v="10" actId="478"/>
          <ac:picMkLst>
            <pc:docMk/>
            <pc:sldMk cId="716433263" sldId="356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4CA46DA-6E3D-4356-82DA-E657BF36F82D}" dt="2020-10-06T10:38:00.168" v="11"/>
        <pc:sldMkLst>
          <pc:docMk/>
          <pc:sldMk cId="3686688821" sldId="357"/>
        </pc:sldMkLst>
        <pc:picChg chg="del">
          <ac:chgData name="James Clegg" userId="c6df1435-7a36-4b38-be4d-16e68e91152f" providerId="ADAL" clId="{14CA46DA-6E3D-4356-82DA-E657BF36F82D}" dt="2020-10-06T10:37:32.796" v="3" actId="478"/>
          <ac:picMkLst>
            <pc:docMk/>
            <pc:sldMk cId="3686688821" sldId="357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4CA46DA-6E3D-4356-82DA-E657BF36F82D}" dt="2020-10-06T10:38:00.168" v="11"/>
        <pc:sldMkLst>
          <pc:docMk/>
          <pc:sldMk cId="1870829643" sldId="358"/>
        </pc:sldMkLst>
        <pc:picChg chg="del">
          <ac:chgData name="James Clegg" userId="c6df1435-7a36-4b38-be4d-16e68e91152f" providerId="ADAL" clId="{14CA46DA-6E3D-4356-82DA-E657BF36F82D}" dt="2020-10-06T10:37:25.832" v="0" actId="478"/>
          <ac:picMkLst>
            <pc:docMk/>
            <pc:sldMk cId="1870829643" sldId="358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4CA46DA-6E3D-4356-82DA-E657BF36F82D}" dt="2020-10-06T10:38:00.168" v="11"/>
        <pc:sldMkLst>
          <pc:docMk/>
          <pc:sldMk cId="1126266248" sldId="359"/>
        </pc:sldMkLst>
        <pc:picChg chg="del">
          <ac:chgData name="James Clegg" userId="c6df1435-7a36-4b38-be4d-16e68e91152f" providerId="ADAL" clId="{14CA46DA-6E3D-4356-82DA-E657BF36F82D}" dt="2020-10-06T10:37:28.033" v="1" actId="478"/>
          <ac:picMkLst>
            <pc:docMk/>
            <pc:sldMk cId="1126266248" sldId="35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4CA46DA-6E3D-4356-82DA-E657BF36F82D}" dt="2020-10-06T10:38:00.168" v="11"/>
        <pc:sldMkLst>
          <pc:docMk/>
          <pc:sldMk cId="3220123726" sldId="360"/>
        </pc:sldMkLst>
        <pc:picChg chg="del">
          <ac:chgData name="James Clegg" userId="c6df1435-7a36-4b38-be4d-16e68e91152f" providerId="ADAL" clId="{14CA46DA-6E3D-4356-82DA-E657BF36F82D}" dt="2020-10-06T10:37:35.658" v="4" actId="478"/>
          <ac:picMkLst>
            <pc:docMk/>
            <pc:sldMk cId="3220123726" sldId="360"/>
            <ac:picMk id="1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4CA46DA-6E3D-4356-82DA-E657BF36F82D}" dt="2020-10-06T10:38:00.168" v="11"/>
        <pc:sldMkLst>
          <pc:docMk/>
          <pc:sldMk cId="2196010896" sldId="361"/>
        </pc:sldMkLst>
        <pc:picChg chg="del">
          <ac:chgData name="James Clegg" userId="c6df1435-7a36-4b38-be4d-16e68e91152f" providerId="ADAL" clId="{14CA46DA-6E3D-4356-82DA-E657BF36F82D}" dt="2020-10-06T10:37:44.127" v="7" actId="478"/>
          <ac:picMkLst>
            <pc:docMk/>
            <pc:sldMk cId="2196010896" sldId="36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14CA46DA-6E3D-4356-82DA-E657BF36F82D}" dt="2020-10-06T10:38:00.168" v="11"/>
        <pc:sldMkLst>
          <pc:docMk/>
          <pc:sldMk cId="1921291386" sldId="362"/>
        </pc:sldMkLst>
        <pc:picChg chg="del">
          <ac:chgData name="James Clegg" userId="c6df1435-7a36-4b38-be4d-16e68e91152f" providerId="ADAL" clId="{14CA46DA-6E3D-4356-82DA-E657BF36F82D}" dt="2020-10-06T10:37:46.363" v="8" actId="478"/>
          <ac:picMkLst>
            <pc:docMk/>
            <pc:sldMk cId="1921291386" sldId="362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08/02/2022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1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3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5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10" Type="http://schemas.openxmlformats.org/officeDocument/2006/relationships/image" Target="../media/image29.png"/><Relationship Id="rId9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34" y="841055"/>
            <a:ext cx="1086404" cy="791802"/>
          </a:xfrm>
          <a:prstGeom prst="rect">
            <a:avLst/>
          </a:prstGeom>
        </p:spPr>
      </p:pic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12189"/>
              </p:ext>
            </p:extLst>
          </p:nvPr>
        </p:nvGraphicFramePr>
        <p:xfrm>
          <a:off x="1458679" y="857823"/>
          <a:ext cx="2013855" cy="2211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44928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46705" y="1792847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5" y="1792847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/>
          <p:nvPr/>
        </p:nvCxnSpPr>
        <p:spPr>
          <a:xfrm flipV="1">
            <a:off x="4470577" y="4975632"/>
            <a:ext cx="3341012" cy="2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994078" y="463006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783319" y="463006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994078" y="4830000"/>
            <a:ext cx="277387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535329" y="5199133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700</a:t>
            </a:r>
            <a:endParaRPr lang="en-GB" sz="2800" dirty="0"/>
          </a:p>
        </p:txBody>
      </p:sp>
      <p:sp>
        <p:nvSpPr>
          <p:cNvPr id="114" name="Rectangle 113"/>
          <p:cNvSpPr/>
          <p:nvPr/>
        </p:nvSpPr>
        <p:spPr>
          <a:xfrm>
            <a:off x="4619503" y="5199133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348</a:t>
            </a:r>
            <a:endParaRPr lang="en-GB" sz="2800" dirty="0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1636955" y="1515109"/>
            <a:ext cx="323795" cy="225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flipH="1">
            <a:off x="1470754" y="1131627"/>
            <a:ext cx="38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20" name="TextBox 119"/>
          <p:cNvSpPr txBox="1"/>
          <p:nvPr/>
        </p:nvSpPr>
        <p:spPr>
          <a:xfrm flipH="1">
            <a:off x="2090228" y="1280008"/>
            <a:ext cx="91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121" name="Straight Connector 120"/>
          <p:cNvCxnSpPr>
            <a:cxnSpLocks/>
          </p:cNvCxnSpPr>
          <p:nvPr/>
        </p:nvCxnSpPr>
        <p:spPr>
          <a:xfrm flipH="1" flipV="1">
            <a:off x="2175049" y="1502571"/>
            <a:ext cx="439616" cy="225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 flipH="1">
            <a:off x="2443032" y="1104552"/>
            <a:ext cx="38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123" name="TextBox 122"/>
          <p:cNvSpPr txBox="1"/>
          <p:nvPr/>
        </p:nvSpPr>
        <p:spPr>
          <a:xfrm flipH="1">
            <a:off x="2766952" y="1274067"/>
            <a:ext cx="91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 flipH="1">
            <a:off x="2943653" y="2471246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25" name="TextBox 124"/>
          <p:cNvSpPr txBox="1"/>
          <p:nvPr/>
        </p:nvSpPr>
        <p:spPr>
          <a:xfrm flipH="1">
            <a:off x="2292079" y="2471246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26" name="TextBox 125"/>
          <p:cNvSpPr txBox="1"/>
          <p:nvPr/>
        </p:nvSpPr>
        <p:spPr>
          <a:xfrm flipH="1">
            <a:off x="1620210" y="2470463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9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  <p:bldP spid="119" grpId="0"/>
      <p:bldP spid="120" grpId="0"/>
      <p:bldP spid="122" grpId="0"/>
      <p:bldP spid="123" grpId="0"/>
      <p:bldP spid="124" grpId="0"/>
      <p:bldP spid="125" grpId="0"/>
      <p:bldP spid="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34" y="841055"/>
            <a:ext cx="1086404" cy="791802"/>
          </a:xfrm>
          <a:prstGeom prst="rect">
            <a:avLst/>
          </a:prstGeom>
        </p:spPr>
      </p:pic>
      <p:graphicFrame>
        <p:nvGraphicFramePr>
          <p:cNvPr id="64" name="Table 63"/>
          <p:cNvGraphicFramePr>
            <a:graphicFrameLocks noGrp="1"/>
          </p:cNvGraphicFramePr>
          <p:nvPr>
            <p:extLst/>
          </p:nvPr>
        </p:nvGraphicFramePr>
        <p:xfrm>
          <a:off x="1458679" y="857823"/>
          <a:ext cx="2013855" cy="2211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44928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/>
          </p:nvPr>
        </p:nvGraphicFramePr>
        <p:xfrm>
          <a:off x="1436105" y="3552850"/>
          <a:ext cx="2013855" cy="2211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44928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46705" y="1792847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5" y="1792847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0383" y="3216376"/>
            <a:ext cx="1109490" cy="1442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46705" y="4487874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5" y="4487874"/>
                <a:ext cx="67839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/>
          <p:nvPr/>
        </p:nvCxnSpPr>
        <p:spPr>
          <a:xfrm flipV="1">
            <a:off x="4470577" y="4975632"/>
            <a:ext cx="3341012" cy="2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994078" y="463006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791003" y="463006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246094" y="4630063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994078" y="4830000"/>
            <a:ext cx="277387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4986523" y="4677954"/>
            <a:ext cx="22658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535329" y="5199133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700</a:t>
            </a:r>
            <a:endParaRPr lang="en-GB" sz="2800" dirty="0"/>
          </a:p>
        </p:txBody>
      </p:sp>
      <p:sp>
        <p:nvSpPr>
          <p:cNvPr id="113" name="Rectangle 112"/>
          <p:cNvSpPr/>
          <p:nvPr/>
        </p:nvSpPr>
        <p:spPr>
          <a:xfrm>
            <a:off x="6805940" y="5199133"/>
            <a:ext cx="729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699</a:t>
            </a:r>
            <a:endParaRPr lang="en-GB" sz="2800" dirty="0"/>
          </a:p>
        </p:txBody>
      </p:sp>
      <p:sp>
        <p:nvSpPr>
          <p:cNvPr id="114" name="Rectangle 113"/>
          <p:cNvSpPr/>
          <p:nvPr/>
        </p:nvSpPr>
        <p:spPr>
          <a:xfrm>
            <a:off x="4619503" y="5199133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348</a:t>
            </a:r>
            <a:endParaRPr lang="en-GB" sz="2800" dirty="0"/>
          </a:p>
        </p:txBody>
      </p:sp>
      <p:sp>
        <p:nvSpPr>
          <p:cNvPr id="15" name="Right Bracket 14"/>
          <p:cNvSpPr/>
          <p:nvPr/>
        </p:nvSpPr>
        <p:spPr>
          <a:xfrm rot="5400000" flipH="1">
            <a:off x="7416568" y="4174186"/>
            <a:ext cx="206774" cy="547721"/>
          </a:xfrm>
          <a:prstGeom prst="rightBracket">
            <a:avLst>
              <a:gd name="adj" fmla="val 132444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 flipH="1">
                <a:off x="7150933" y="3907898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50933" y="3907898"/>
                <a:ext cx="910010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1636955" y="1515109"/>
            <a:ext cx="323795" cy="225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flipH="1">
            <a:off x="1470754" y="1131627"/>
            <a:ext cx="38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20" name="TextBox 119"/>
          <p:cNvSpPr txBox="1"/>
          <p:nvPr/>
        </p:nvSpPr>
        <p:spPr>
          <a:xfrm flipH="1">
            <a:off x="2090228" y="1280008"/>
            <a:ext cx="91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121" name="Straight Connector 120"/>
          <p:cNvCxnSpPr>
            <a:cxnSpLocks/>
          </p:cNvCxnSpPr>
          <p:nvPr/>
        </p:nvCxnSpPr>
        <p:spPr>
          <a:xfrm flipH="1" flipV="1">
            <a:off x="2175049" y="1502571"/>
            <a:ext cx="439616" cy="225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 flipH="1">
            <a:off x="2443032" y="1104552"/>
            <a:ext cx="38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123" name="TextBox 122"/>
          <p:cNvSpPr txBox="1"/>
          <p:nvPr/>
        </p:nvSpPr>
        <p:spPr>
          <a:xfrm flipH="1">
            <a:off x="2766952" y="1274067"/>
            <a:ext cx="91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 flipH="1">
            <a:off x="2943653" y="2471246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25" name="TextBox 124"/>
          <p:cNvSpPr txBox="1"/>
          <p:nvPr/>
        </p:nvSpPr>
        <p:spPr>
          <a:xfrm flipH="1">
            <a:off x="2292079" y="2471246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26" name="TextBox 125"/>
          <p:cNvSpPr txBox="1"/>
          <p:nvPr/>
        </p:nvSpPr>
        <p:spPr>
          <a:xfrm flipH="1">
            <a:off x="1620210" y="2470463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 flipH="1">
            <a:off x="2916582" y="5184865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 flipH="1">
            <a:off x="2247340" y="5184865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32" name="TextBox 131"/>
          <p:cNvSpPr txBox="1"/>
          <p:nvPr/>
        </p:nvSpPr>
        <p:spPr>
          <a:xfrm flipH="1">
            <a:off x="1575471" y="5184082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 flipH="1">
                <a:off x="1302309" y="5744507"/>
                <a:ext cx="3098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351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352</a:t>
                </a: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02309" y="5744507"/>
                <a:ext cx="3098740" cy="523220"/>
              </a:xfrm>
              <a:prstGeom prst="rect">
                <a:avLst/>
              </a:prstGeom>
              <a:blipFill>
                <a:blip r:embed="rId13"/>
                <a:stretch>
                  <a:fillRect l="-413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60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13" grpId="0"/>
      <p:bldP spid="15" grpId="0" animBg="1"/>
      <p:bldP spid="118" grpId="0"/>
      <p:bldP spid="130" grpId="0"/>
      <p:bldP spid="131" grpId="0"/>
      <p:bldP spid="132" grpId="0"/>
      <p:bldP spid="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34" y="841055"/>
            <a:ext cx="1086404" cy="791802"/>
          </a:xfrm>
          <a:prstGeom prst="rect">
            <a:avLst/>
          </a:prstGeom>
        </p:spPr>
      </p:pic>
      <p:graphicFrame>
        <p:nvGraphicFramePr>
          <p:cNvPr id="64" name="Table 63"/>
          <p:cNvGraphicFramePr>
            <a:graphicFrameLocks noGrp="1"/>
          </p:cNvGraphicFramePr>
          <p:nvPr>
            <p:extLst/>
          </p:nvPr>
        </p:nvGraphicFramePr>
        <p:xfrm>
          <a:off x="1458679" y="857823"/>
          <a:ext cx="2013855" cy="2211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44928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/>
          </p:nvPr>
        </p:nvGraphicFramePr>
        <p:xfrm>
          <a:off x="1436105" y="3552850"/>
          <a:ext cx="2013855" cy="2211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44928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46705" y="1792847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5" y="1792847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0383" y="3216376"/>
            <a:ext cx="1109490" cy="1442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46705" y="4487874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5" y="4487874"/>
                <a:ext cx="67839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9" name="Table 68"/>
          <p:cNvGraphicFramePr>
            <a:graphicFrameLocks noGrp="1"/>
          </p:cNvGraphicFramePr>
          <p:nvPr>
            <p:extLst/>
          </p:nvPr>
        </p:nvGraphicFramePr>
        <p:xfrm>
          <a:off x="5169395" y="858680"/>
          <a:ext cx="2013855" cy="2211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24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44928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79995" y="1793704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995" y="1793704"/>
                <a:ext cx="67839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50" y="858679"/>
            <a:ext cx="1006927" cy="774177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>
          <a:xfrm flipV="1">
            <a:off x="4470577" y="4975632"/>
            <a:ext cx="3341012" cy="2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994078" y="463006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791003" y="4630067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70577" y="4630065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246094" y="4630063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994078" y="4830000"/>
            <a:ext cx="277387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478470" y="5148960"/>
            <a:ext cx="2773873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535329" y="5199133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700</a:t>
            </a:r>
            <a:endParaRPr lang="en-GB" sz="2800" dirty="0"/>
          </a:p>
        </p:txBody>
      </p:sp>
      <p:sp>
        <p:nvSpPr>
          <p:cNvPr id="113" name="Rectangle 112"/>
          <p:cNvSpPr/>
          <p:nvPr/>
        </p:nvSpPr>
        <p:spPr>
          <a:xfrm>
            <a:off x="6805940" y="5199133"/>
            <a:ext cx="729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699</a:t>
            </a:r>
            <a:endParaRPr lang="en-GB" sz="2800" dirty="0"/>
          </a:p>
        </p:txBody>
      </p:sp>
      <p:sp>
        <p:nvSpPr>
          <p:cNvPr id="114" name="Rectangle 113"/>
          <p:cNvSpPr/>
          <p:nvPr/>
        </p:nvSpPr>
        <p:spPr>
          <a:xfrm>
            <a:off x="4619503" y="5199133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348</a:t>
            </a:r>
            <a:endParaRPr lang="en-GB" sz="2800" dirty="0"/>
          </a:p>
        </p:txBody>
      </p:sp>
      <p:sp>
        <p:nvSpPr>
          <p:cNvPr id="115" name="Rectangle 114"/>
          <p:cNvSpPr/>
          <p:nvPr/>
        </p:nvSpPr>
        <p:spPr>
          <a:xfrm>
            <a:off x="3890114" y="5199133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347</a:t>
            </a:r>
            <a:endParaRPr lang="en-GB" sz="2800" dirty="0"/>
          </a:p>
        </p:txBody>
      </p:sp>
      <p:sp>
        <p:nvSpPr>
          <p:cNvPr id="15" name="Right Bracket 14"/>
          <p:cNvSpPr/>
          <p:nvPr/>
        </p:nvSpPr>
        <p:spPr>
          <a:xfrm rot="5400000" flipH="1">
            <a:off x="7416568" y="4174186"/>
            <a:ext cx="206774" cy="547721"/>
          </a:xfrm>
          <a:prstGeom prst="rightBracket">
            <a:avLst>
              <a:gd name="adj" fmla="val 132444"/>
            </a:avLst>
          </a:prstGeom>
          <a:noFill/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 flipH="1">
                <a:off x="4369460" y="3948906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69460" y="3948906"/>
                <a:ext cx="910010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ight Bracket 116"/>
          <p:cNvSpPr/>
          <p:nvPr/>
        </p:nvSpPr>
        <p:spPr>
          <a:xfrm rot="5400000" flipH="1">
            <a:off x="4632886" y="4224594"/>
            <a:ext cx="206774" cy="515608"/>
          </a:xfrm>
          <a:prstGeom prst="rightBracket">
            <a:avLst>
              <a:gd name="adj" fmla="val 124679"/>
            </a:avLst>
          </a:prstGeom>
          <a:noFill/>
          <a:ln w="28575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 flipH="1">
                <a:off x="7150933" y="3907898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50933" y="3907898"/>
                <a:ext cx="910010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1636955" y="1515109"/>
            <a:ext cx="323795" cy="2253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flipH="1">
            <a:off x="1470754" y="1131627"/>
            <a:ext cx="38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20" name="TextBox 119"/>
          <p:cNvSpPr txBox="1"/>
          <p:nvPr/>
        </p:nvSpPr>
        <p:spPr>
          <a:xfrm flipH="1">
            <a:off x="2090228" y="1280008"/>
            <a:ext cx="91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121" name="Straight Connector 120"/>
          <p:cNvCxnSpPr>
            <a:cxnSpLocks/>
          </p:cNvCxnSpPr>
          <p:nvPr/>
        </p:nvCxnSpPr>
        <p:spPr>
          <a:xfrm flipH="1" flipV="1">
            <a:off x="2175049" y="1502571"/>
            <a:ext cx="439616" cy="225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 flipH="1">
            <a:off x="2443032" y="1104552"/>
            <a:ext cx="38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123" name="TextBox 122"/>
          <p:cNvSpPr txBox="1"/>
          <p:nvPr/>
        </p:nvSpPr>
        <p:spPr>
          <a:xfrm flipH="1">
            <a:off x="2766952" y="1274067"/>
            <a:ext cx="91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 flipH="1">
            <a:off x="2943653" y="2471246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25" name="TextBox 124"/>
          <p:cNvSpPr txBox="1"/>
          <p:nvPr/>
        </p:nvSpPr>
        <p:spPr>
          <a:xfrm flipH="1">
            <a:off x="2292079" y="2471246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26" name="TextBox 125"/>
          <p:cNvSpPr txBox="1"/>
          <p:nvPr/>
        </p:nvSpPr>
        <p:spPr>
          <a:xfrm flipH="1">
            <a:off x="1620210" y="2470463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27" name="TextBox 126"/>
          <p:cNvSpPr txBox="1"/>
          <p:nvPr/>
        </p:nvSpPr>
        <p:spPr>
          <a:xfrm flipH="1">
            <a:off x="6673702" y="2480859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28" name="TextBox 127"/>
          <p:cNvSpPr txBox="1"/>
          <p:nvPr/>
        </p:nvSpPr>
        <p:spPr>
          <a:xfrm flipH="1">
            <a:off x="6022128" y="2480859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29" name="TextBox 128"/>
          <p:cNvSpPr txBox="1"/>
          <p:nvPr/>
        </p:nvSpPr>
        <p:spPr>
          <a:xfrm flipH="1">
            <a:off x="5350259" y="2480076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 flipH="1">
            <a:off x="2916582" y="5184865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 flipH="1">
            <a:off x="2247340" y="5184865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32" name="TextBox 131"/>
          <p:cNvSpPr txBox="1"/>
          <p:nvPr/>
        </p:nvSpPr>
        <p:spPr>
          <a:xfrm flipH="1">
            <a:off x="1575471" y="5184082"/>
            <a:ext cx="50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 flipH="1">
                <a:off x="1302309" y="5744507"/>
                <a:ext cx="3098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351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352</a:t>
                </a: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02309" y="5744507"/>
                <a:ext cx="3098740" cy="523220"/>
              </a:xfrm>
              <a:prstGeom prst="rect">
                <a:avLst/>
              </a:prstGeom>
              <a:blipFill>
                <a:blip r:embed="rId13"/>
                <a:stretch>
                  <a:fillRect l="-413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212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5" grpId="0"/>
      <p:bldP spid="116" grpId="0"/>
      <p:bldP spid="117" grpId="0" animBg="1"/>
      <p:bldP spid="127" grpId="0"/>
      <p:bldP spid="128" grpId="0"/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329" y="595555"/>
            <a:ext cx="682465" cy="6824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73051" y="705954"/>
            <a:ext cx="243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8745" y="503107"/>
            <a:ext cx="49515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3200" dirty="0">
                <a:latin typeface="Calibri" panose="020F0502020204030204" pitchFamily="34" charset="0"/>
              </a:rPr>
              <a:t>6,800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GB" sz="3200" dirty="0">
                <a:latin typeface="Calibri" panose="020F0502020204030204" pitchFamily="34" charset="0"/>
              </a:rPr>
              <a:t> 4,538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  <a:p>
            <a:pPr marL="742950" indent="-742950">
              <a:buAutoNum type="arabicParenR"/>
            </a:pP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indent="-742950">
              <a:buAutoNum type="arabicParenR"/>
            </a:pP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indent="-742950">
              <a:buAutoNum type="arabicParenR"/>
            </a:pPr>
            <a:r>
              <a:rPr lang="en-GB" sz="3200" dirty="0">
                <a:latin typeface="Calibri" panose="020F0502020204030204" pitchFamily="34" charset="0"/>
                <a:ea typeface="Cambria Math" panose="02040503050406030204" pitchFamily="18" charset="0"/>
              </a:rPr>
              <a:t>1,600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GB" sz="3200" dirty="0">
                <a:latin typeface="Calibri" panose="020F0502020204030204" pitchFamily="34" charset="0"/>
                <a:ea typeface="Cambria Math" panose="02040503050406030204" pitchFamily="18" charset="0"/>
              </a:rPr>
              <a:t>484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</a:p>
          <a:p>
            <a:pPr marL="742950" indent="-742950">
              <a:buAutoNum type="arabicParenR"/>
            </a:pP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indent="-742950">
              <a:buAutoNum type="arabicParenR"/>
            </a:pP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indent="-742950">
              <a:buFontTx/>
              <a:buAutoNum type="arabicParenR"/>
            </a:pPr>
            <a:r>
              <a:rPr lang="en-GB" sz="3200" dirty="0">
                <a:latin typeface="Calibri" panose="020F0502020204030204" pitchFamily="34" charset="0"/>
                <a:ea typeface="Cambria Math" panose="02040503050406030204" pitchFamily="18" charset="0"/>
              </a:rPr>
              <a:t>2,004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GB" sz="3200" dirty="0">
                <a:latin typeface="Calibri" panose="020F0502020204030204" pitchFamily="34" charset="0"/>
                <a:ea typeface="Cambria Math" panose="02040503050406030204" pitchFamily="18" charset="0"/>
              </a:rPr>
              <a:t>1,687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</a:p>
          <a:p>
            <a:pPr marL="742950" indent="-742950">
              <a:buFontTx/>
              <a:buAutoNum type="arabicParenR"/>
            </a:pP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indent="-742950">
              <a:buFontTx/>
              <a:buAutoNum type="arabicParenR"/>
            </a:pP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742950" indent="-742950">
              <a:buFontTx/>
              <a:buAutoNum type="arabicParenR"/>
            </a:pPr>
            <a:r>
              <a:rPr lang="en-GB" sz="3200" dirty="0">
                <a:latin typeface="Calibri" panose="020F0502020204030204" pitchFamily="34" charset="0"/>
                <a:ea typeface="Cambria Math" panose="02040503050406030204" pitchFamily="18" charset="0"/>
              </a:rPr>
              <a:t>4,826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n-GB" sz="3200" dirty="0">
                <a:latin typeface="Calibri" panose="020F0502020204030204" pitchFamily="34" charset="0"/>
                <a:ea typeface="Cambria Math" panose="02040503050406030204" pitchFamily="18" charset="0"/>
              </a:rPr>
              <a:t>1,999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67695" y="497046"/>
            <a:ext cx="211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2,262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76929" y="1955899"/>
            <a:ext cx="137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1,116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67083" y="3425709"/>
            <a:ext cx="15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317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10489" y="990012"/>
            <a:ext cx="493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6,799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GB" sz="3200" dirty="0">
                <a:latin typeface="Calibri" panose="020F0502020204030204" pitchFamily="34" charset="0"/>
              </a:rPr>
              <a:t> 4,537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10489" y="2454519"/>
            <a:ext cx="493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1,599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GB" sz="3200" dirty="0">
                <a:latin typeface="Calibri" panose="020F0502020204030204" pitchFamily="34" charset="0"/>
              </a:rPr>
              <a:t> 483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10489" y="3918348"/>
            <a:ext cx="493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1,999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GB" sz="3200" dirty="0">
                <a:latin typeface="Calibri" panose="020F0502020204030204" pitchFamily="34" charset="0"/>
              </a:rPr>
              <a:t> 1,682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10489" y="5379962"/>
            <a:ext cx="493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4,827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en-GB" sz="3200" dirty="0">
                <a:latin typeface="Calibri" panose="020F0502020204030204" pitchFamily="34" charset="0"/>
              </a:rPr>
              <a:t> 2,000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67695" y="4879777"/>
            <a:ext cx="156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</a:rPr>
              <a:t>2,827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4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</a:p>
        </p:txBody>
      </p:sp>
    </p:spTree>
    <p:extLst>
      <p:ext uri="{BB962C8B-B14F-4D97-AF65-F5344CB8AC3E}">
        <p14:creationId xmlns:p14="http://schemas.microsoft.com/office/powerpoint/2010/main" val="7164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</a:rPr>
                  <a:t>105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279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   105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99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2,002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1,999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blipFill>
                <a:blip r:embed="rId7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67511" y="4522432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4)  Find the difference between 300 and 700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latin typeface="Calibri" panose="020F0502020204030204" pitchFamily="34" charset="0"/>
                  </a:rPr>
                  <a:t>105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6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279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   105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99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876195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2,002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______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1,999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3199314"/>
                <a:ext cx="7065698" cy="523220"/>
              </a:xfrm>
              <a:prstGeom prst="rect">
                <a:avLst/>
              </a:prstGeom>
              <a:blipFill>
                <a:blip r:embed="rId7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23868" y="549901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511" y="4522432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4)  Find the difference between 300 and 700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7659" y="1873019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5849" y="3192962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5257" y="5045652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26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90690"/>
              </p:ext>
            </p:extLst>
          </p:nvPr>
        </p:nvGraphicFramePr>
        <p:xfrm>
          <a:off x="2959895" y="1671721"/>
          <a:ext cx="2685140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85" name="Straight Connector 84"/>
          <p:cNvCxnSpPr/>
          <p:nvPr/>
        </p:nvCxnSpPr>
        <p:spPr>
          <a:xfrm flipH="1" flipV="1">
            <a:off x="3720518" y="2418776"/>
            <a:ext cx="407731" cy="343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569234" y="214558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849729" y="19782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137671" y="366071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42268" y="366071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134629" y="250314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900192" y="20217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21072" y="21438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786979" y="366071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121255" y="366071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290429" y="2877064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429" y="2877064"/>
                <a:ext cx="67839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98443" y="564014"/>
                <a:ext cx="3955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3,008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/>
                  <a:t> 2,990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000" dirty="0"/>
                  <a:t> 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43" y="564014"/>
                <a:ext cx="3955816" cy="707886"/>
              </a:xfrm>
              <a:prstGeom prst="rect">
                <a:avLst/>
              </a:prstGeom>
              <a:blipFill>
                <a:blip r:embed="rId6"/>
                <a:stretch>
                  <a:fillRect l="-4777" t="-6897" b="-30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4059081" y="587744"/>
            <a:ext cx="346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2" grpId="0"/>
      <p:bldP spid="93" grpId="0"/>
      <p:bldP spid="94" grpId="0"/>
      <p:bldP spid="94" grpId="1"/>
      <p:bldP spid="95" grpId="0"/>
      <p:bldP spid="95" grpId="1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3321" y="507332"/>
                <a:ext cx="38611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3,008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2,990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21" y="507332"/>
                <a:ext cx="3861100" cy="707886"/>
              </a:xfrm>
              <a:prstGeom prst="rect">
                <a:avLst/>
              </a:prstGeom>
              <a:blipFill>
                <a:blip r:embed="rId5"/>
                <a:stretch>
                  <a:fillRect l="-4897" t="-17241" b="-34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894977" y="2475319"/>
            <a:ext cx="7323046" cy="158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536290" y="2744100"/>
            <a:ext cx="1275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3,008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1611062" y="2760820"/>
            <a:ext cx="1458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2,990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96700" y="2127113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56608" y="2127113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ight Bracket 9"/>
          <p:cNvSpPr/>
          <p:nvPr/>
        </p:nvSpPr>
        <p:spPr>
          <a:xfrm rot="16200000">
            <a:off x="5742599" y="763883"/>
            <a:ext cx="472933" cy="2149575"/>
          </a:xfrm>
          <a:prstGeom prst="rightBracket">
            <a:avLst>
              <a:gd name="adj" fmla="val 227260"/>
            </a:avLst>
          </a:prstGeom>
          <a:noFill/>
          <a:ln w="38100">
            <a:solidFill>
              <a:schemeClr val="accent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flipH="1">
                <a:off x="5611840" y="1553059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8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11840" y="1553059"/>
                <a:ext cx="910010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264658" y="2127113"/>
            <a:ext cx="4757738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96385" y="2127111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56923" y="2744099"/>
            <a:ext cx="1275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3,000</a:t>
            </a:r>
            <a:endParaRPr lang="en-GB" sz="3600" dirty="0"/>
          </a:p>
        </p:txBody>
      </p:sp>
      <p:sp>
        <p:nvSpPr>
          <p:cNvPr id="15" name="Right Bracket 14"/>
          <p:cNvSpPr/>
          <p:nvPr/>
        </p:nvSpPr>
        <p:spPr>
          <a:xfrm rot="16200000">
            <a:off x="3313045" y="517467"/>
            <a:ext cx="472933" cy="2641110"/>
          </a:xfrm>
          <a:prstGeom prst="rightBracket">
            <a:avLst>
              <a:gd name="adj" fmla="val 279226"/>
            </a:avLst>
          </a:prstGeom>
          <a:noFill/>
          <a:ln w="38100">
            <a:solidFill>
              <a:schemeClr val="accent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flipH="1">
                <a:off x="3087292" y="1563180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87292" y="1563180"/>
                <a:ext cx="910010" cy="523220"/>
              </a:xfrm>
              <a:prstGeom prst="rect">
                <a:avLst/>
              </a:prstGeom>
              <a:blipFill>
                <a:blip r:embed="rId7"/>
                <a:stretch>
                  <a:fillRect t="-10465" r="-100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04036" y="555691"/>
            <a:ext cx="346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18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37" y="4814958"/>
            <a:ext cx="1408204" cy="972481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1855453" y="4850400"/>
            <a:ext cx="4702629" cy="1087635"/>
          </a:xfrm>
          <a:prstGeom prst="wedgeRoundRectCallout">
            <a:avLst>
              <a:gd name="adj1" fmla="val 60834"/>
              <a:gd name="adj2" fmla="val 8037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think I could count on to find the difference.  </a:t>
            </a:r>
          </a:p>
        </p:txBody>
      </p:sp>
      <p:sp>
        <p:nvSpPr>
          <p:cNvPr id="26" name="Right Bracket 25"/>
          <p:cNvSpPr/>
          <p:nvPr/>
        </p:nvSpPr>
        <p:spPr>
          <a:xfrm rot="16200000" flipH="1" flipV="1">
            <a:off x="3332905" y="2319204"/>
            <a:ext cx="472933" cy="2641110"/>
          </a:xfrm>
          <a:prstGeom prst="rightBracket">
            <a:avLst>
              <a:gd name="adj" fmla="val 279226"/>
            </a:avLst>
          </a:prstGeom>
          <a:noFill/>
          <a:ln w="38100">
            <a:solidFill>
              <a:schemeClr val="accent6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ight Bracket 26"/>
          <p:cNvSpPr/>
          <p:nvPr/>
        </p:nvSpPr>
        <p:spPr>
          <a:xfrm rot="16200000" flipH="1" flipV="1">
            <a:off x="5840081" y="2572655"/>
            <a:ext cx="453528" cy="2149575"/>
          </a:xfrm>
          <a:prstGeom prst="rightBracket">
            <a:avLst>
              <a:gd name="adj" fmla="val 227260"/>
            </a:avLst>
          </a:prstGeom>
          <a:noFill/>
          <a:ln w="38100">
            <a:solidFill>
              <a:schemeClr val="accent6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flipH="1">
                <a:off x="5690465" y="3390431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8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90465" y="3390431"/>
                <a:ext cx="910010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flipH="1">
                <a:off x="3129386" y="3407151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29386" y="3407151"/>
                <a:ext cx="910010" cy="523220"/>
              </a:xfrm>
              <a:prstGeom prst="rect">
                <a:avLst/>
              </a:prstGeom>
              <a:blipFill>
                <a:blip r:embed="rId10"/>
                <a:stretch>
                  <a:fillRect t="-11628" r="-100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66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4" grpId="0"/>
      <p:bldP spid="15" grpId="0" animBg="1"/>
      <p:bldP spid="16" grpId="0"/>
      <p:bldP spid="23" grpId="0" animBg="1"/>
      <p:bldP spid="26" grpId="0" animBg="1"/>
      <p:bldP spid="27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3321" y="507332"/>
                <a:ext cx="38611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3,008 </a:t>
                </a:r>
                <a14:m>
                  <m:oMath xmlns:m="http://schemas.openxmlformats.org/officeDocument/2006/math">
                    <m:r>
                      <a:rPr lang="en-GB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2,990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40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21" y="507332"/>
                <a:ext cx="3861100" cy="707886"/>
              </a:xfrm>
              <a:prstGeom prst="rect">
                <a:avLst/>
              </a:prstGeom>
              <a:blipFill>
                <a:blip r:embed="rId5"/>
                <a:stretch>
                  <a:fillRect l="-4897" t="-17241" b="-34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924343" y="4633710"/>
            <a:ext cx="7323046" cy="158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35904" y="4304983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565656" y="4902491"/>
            <a:ext cx="1275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3,008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1640428" y="4919211"/>
            <a:ext cx="1458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2,990</a:t>
            </a:r>
            <a:endParaRPr lang="en-GB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26066" y="428550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85974" y="428550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ight Bracket 9"/>
          <p:cNvSpPr/>
          <p:nvPr/>
        </p:nvSpPr>
        <p:spPr>
          <a:xfrm rot="16200000">
            <a:off x="5782613" y="2915857"/>
            <a:ext cx="472933" cy="2149575"/>
          </a:xfrm>
          <a:prstGeom prst="rightBracket">
            <a:avLst>
              <a:gd name="adj" fmla="val 227260"/>
            </a:avLst>
          </a:prstGeom>
          <a:noFill/>
          <a:ln w="38100">
            <a:solidFill>
              <a:schemeClr val="accent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flipH="1">
                <a:off x="5622284" y="3681571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8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22284" y="3681571"/>
                <a:ext cx="910010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925751" y="4285502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86289" y="4902490"/>
            <a:ext cx="1275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3,000</a:t>
            </a:r>
            <a:endParaRPr lang="en-GB" sz="3600" dirty="0"/>
          </a:p>
        </p:txBody>
      </p:sp>
      <p:sp>
        <p:nvSpPr>
          <p:cNvPr id="15" name="Right Bracket 14"/>
          <p:cNvSpPr/>
          <p:nvPr/>
        </p:nvSpPr>
        <p:spPr>
          <a:xfrm rot="16200000">
            <a:off x="3359517" y="2663133"/>
            <a:ext cx="472933" cy="2641110"/>
          </a:xfrm>
          <a:prstGeom prst="rightBracket">
            <a:avLst>
              <a:gd name="adj" fmla="val 279226"/>
            </a:avLst>
          </a:prstGeom>
          <a:noFill/>
          <a:ln w="38100">
            <a:solidFill>
              <a:schemeClr val="accent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flipH="1">
                <a:off x="3099207" y="3680906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99207" y="3680906"/>
                <a:ext cx="910010" cy="523220"/>
              </a:xfrm>
              <a:prstGeom prst="rect">
                <a:avLst/>
              </a:prstGeom>
              <a:blipFill>
                <a:blip r:embed="rId7"/>
                <a:stretch>
                  <a:fillRect t="-11628" r="-100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04036" y="555691"/>
            <a:ext cx="346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18</a:t>
            </a:r>
          </a:p>
        </p:txBody>
      </p:sp>
      <p:sp>
        <p:nvSpPr>
          <p:cNvPr id="26" name="Right Bracket 25"/>
          <p:cNvSpPr/>
          <p:nvPr/>
        </p:nvSpPr>
        <p:spPr>
          <a:xfrm rot="16200000" flipH="1" flipV="1">
            <a:off x="3345692" y="4405860"/>
            <a:ext cx="472933" cy="2641110"/>
          </a:xfrm>
          <a:prstGeom prst="rightBracket">
            <a:avLst>
              <a:gd name="adj" fmla="val 279226"/>
            </a:avLst>
          </a:prstGeom>
          <a:noFill/>
          <a:ln w="38100">
            <a:solidFill>
              <a:schemeClr val="accent6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ight Bracket 26"/>
          <p:cNvSpPr/>
          <p:nvPr/>
        </p:nvSpPr>
        <p:spPr>
          <a:xfrm rot="16200000" flipH="1" flipV="1">
            <a:off x="5859745" y="4651628"/>
            <a:ext cx="472933" cy="2149575"/>
          </a:xfrm>
          <a:prstGeom prst="rightBracket">
            <a:avLst>
              <a:gd name="adj" fmla="val 227260"/>
            </a:avLst>
          </a:prstGeom>
          <a:noFill/>
          <a:ln w="38100">
            <a:solidFill>
              <a:schemeClr val="accent6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flipH="1">
                <a:off x="5656596" y="5509377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8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56596" y="5509377"/>
                <a:ext cx="910010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flipH="1">
                <a:off x="3127154" y="5478574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27154" y="5478574"/>
                <a:ext cx="910010" cy="523220"/>
              </a:xfrm>
              <a:prstGeom prst="rect">
                <a:avLst/>
              </a:prstGeom>
              <a:blipFill>
                <a:blip r:embed="rId9"/>
                <a:stretch>
                  <a:fillRect t="-11628" r="-1006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320220"/>
              </p:ext>
            </p:extLst>
          </p:nvPr>
        </p:nvGraphicFramePr>
        <p:xfrm>
          <a:off x="5286506" y="721838"/>
          <a:ext cx="2685140" cy="2679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endParaRPr lang="en-GB" sz="3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29488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 flipH="1" flipV="1">
            <a:off x="6047128" y="146889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96372" y="118920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1308" y="103077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4282" y="271539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63400" y="27108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61240" y="155325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26803" y="107183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48719" y="119561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3590" y="271083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47866" y="271082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17040" y="192718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40" y="1927181"/>
                <a:ext cx="67839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935257" y="1418712"/>
            <a:ext cx="36988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“Producing the most good-quality work with little wasted effort”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1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Have a go at questions </a:t>
                </a:r>
                <a:b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 on the worksheet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1.8|13.2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3.9|1.1|1.4|2.1|1.5|0.9|6|5.2|6.7|1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3.6|8.4|3.5|3.5|1.3|12.9|5.3|10.9|12.8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7.8|1.1|1|2.1|1.2|0.8|6.1|3.8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.7|2.8|3.3|11.5|4|4.6|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6|4.9|3.9|22|3.7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4|9.1|28.6|5.7|12.2|6|8|6.7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7D550A-DAA5-482C-941F-748CCCC4B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4009</TotalTime>
  <Words>336</Words>
  <Application>Microsoft Office PowerPoint</Application>
  <PresentationFormat>On-screen Show (4:3)</PresentationFormat>
  <Paragraphs>201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Comic Sans MS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467</cp:revision>
  <dcterms:created xsi:type="dcterms:W3CDTF">2019-07-05T11:02:13Z</dcterms:created>
  <dcterms:modified xsi:type="dcterms:W3CDTF">2022-02-08T11:20:34Z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