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29"/>
  </p:notesMasterIdLst>
  <p:sldIdLst>
    <p:sldId id="352" r:id="rId19"/>
    <p:sldId id="353" r:id="rId20"/>
    <p:sldId id="351" r:id="rId21"/>
    <p:sldId id="260" r:id="rId22"/>
    <p:sldId id="354" r:id="rId23"/>
    <p:sldId id="339" r:id="rId24"/>
    <p:sldId id="347" r:id="rId25"/>
    <p:sldId id="355" r:id="rId26"/>
    <p:sldId id="348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39" d="100"/>
          <a:sy n="39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65779311-6BF5-4DD9-BB81-6F7BC4E3775D}"/>
    <pc:docChg chg="custSel modSld">
      <pc:chgData name="James Clegg" userId="c6df1435-7a36-4b38-be4d-16e68e91152f" providerId="ADAL" clId="{65779311-6BF5-4DD9-BB81-6F7BC4E3775D}" dt="2020-10-06T08:01:01.796" v="7"/>
      <pc:docMkLst>
        <pc:docMk/>
      </pc:docMkLst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2397267599" sldId="260"/>
        </pc:sldMkLst>
        <pc:picChg chg="del">
          <ac:chgData name="James Clegg" userId="c6df1435-7a36-4b38-be4d-16e68e91152f" providerId="ADAL" clId="{65779311-6BF5-4DD9-BB81-6F7BC4E3775D}" dt="2020-10-06T08:00:39.836" v="1" actId="478"/>
          <ac:picMkLst>
            <pc:docMk/>
            <pc:sldMk cId="2397267599" sldId="26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910041967" sldId="339"/>
        </pc:sldMkLst>
        <pc:picChg chg="del">
          <ac:chgData name="James Clegg" userId="c6df1435-7a36-4b38-be4d-16e68e91152f" providerId="ADAL" clId="{65779311-6BF5-4DD9-BB81-6F7BC4E3775D}" dt="2020-10-06T08:00:43.144" v="2" actId="478"/>
          <ac:picMkLst>
            <pc:docMk/>
            <pc:sldMk cId="910041967" sldId="33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3386968656" sldId="347"/>
        </pc:sldMkLst>
        <pc:picChg chg="del">
          <ac:chgData name="James Clegg" userId="c6df1435-7a36-4b38-be4d-16e68e91152f" providerId="ADAL" clId="{65779311-6BF5-4DD9-BB81-6F7BC4E3775D}" dt="2020-10-06T08:00:45.520" v="3" actId="478"/>
          <ac:picMkLst>
            <pc:docMk/>
            <pc:sldMk cId="3386968656" sldId="347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2081731097" sldId="348"/>
        </pc:sldMkLst>
        <pc:picChg chg="del">
          <ac:chgData name="James Clegg" userId="c6df1435-7a36-4b38-be4d-16e68e91152f" providerId="ADAL" clId="{65779311-6BF5-4DD9-BB81-6F7BC4E3775D}" dt="2020-10-06T08:00:51.393" v="5" actId="478"/>
          <ac:picMkLst>
            <pc:docMk/>
            <pc:sldMk cId="2081731097" sldId="348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2848084528" sldId="351"/>
        </pc:sldMkLst>
        <pc:picChg chg="del">
          <ac:chgData name="James Clegg" userId="c6df1435-7a36-4b38-be4d-16e68e91152f" providerId="ADAL" clId="{65779311-6BF5-4DD9-BB81-6F7BC4E3775D}" dt="2020-10-06T08:00:37.198" v="0" actId="478"/>
          <ac:picMkLst>
            <pc:docMk/>
            <pc:sldMk cId="2848084528" sldId="351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65779311-6BF5-4DD9-BB81-6F7BC4E3775D}" dt="2020-10-06T08:01:01.796" v="7"/>
        <pc:sldMkLst>
          <pc:docMk/>
          <pc:sldMk cId="2832788233" sldId="352"/>
        </pc:sldMkLst>
      </pc:sldChg>
      <pc:sldChg chg="modTransition">
        <pc:chgData name="James Clegg" userId="c6df1435-7a36-4b38-be4d-16e68e91152f" providerId="ADAL" clId="{65779311-6BF5-4DD9-BB81-6F7BC4E3775D}" dt="2020-10-06T08:01:01.796" v="7"/>
        <pc:sldMkLst>
          <pc:docMk/>
          <pc:sldMk cId="728004665" sldId="353"/>
        </pc:sldMkLst>
      </pc:sldChg>
      <pc:sldChg chg="modTransition">
        <pc:chgData name="James Clegg" userId="c6df1435-7a36-4b38-be4d-16e68e91152f" providerId="ADAL" clId="{65779311-6BF5-4DD9-BB81-6F7BC4E3775D}" dt="2020-10-06T08:01:01.796" v="7"/>
        <pc:sldMkLst>
          <pc:docMk/>
          <pc:sldMk cId="468127906" sldId="354"/>
        </pc:sldMkLst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1714260294" sldId="355"/>
        </pc:sldMkLst>
        <pc:picChg chg="del">
          <ac:chgData name="James Clegg" userId="c6df1435-7a36-4b38-be4d-16e68e91152f" providerId="ADAL" clId="{65779311-6BF5-4DD9-BB81-6F7BC4E3775D}" dt="2020-10-06T08:00:48.545" v="4" actId="478"/>
          <ac:picMkLst>
            <pc:docMk/>
            <pc:sldMk cId="1714260294" sldId="35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5779311-6BF5-4DD9-BB81-6F7BC4E3775D}" dt="2020-10-06T08:01:01.796" v="7"/>
        <pc:sldMkLst>
          <pc:docMk/>
          <pc:sldMk cId="716433263" sldId="356"/>
        </pc:sldMkLst>
        <pc:picChg chg="del">
          <ac:chgData name="James Clegg" userId="c6df1435-7a36-4b38-be4d-16e68e91152f" providerId="ADAL" clId="{65779311-6BF5-4DD9-BB81-6F7BC4E3775D}" dt="2020-10-06T08:00:54.799" v="6" actId="478"/>
          <ac:picMkLst>
            <pc:docMk/>
            <pc:sldMk cId="716433263" sldId="35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02/02/2022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1.png"/><Relationship Id="rId11" Type="http://schemas.openxmlformats.org/officeDocument/2006/relationships/image" Target="../media/image23.png"/><Relationship Id="rId5" Type="http://schemas.openxmlformats.org/officeDocument/2006/relationships/image" Target="../media/image160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959" y="1531734"/>
            <a:ext cx="6120914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7164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0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7,614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6,344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1 thousand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hundreds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1 hundred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4)	1 thousand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blipFill>
                <a:blip r:embed="rId8"/>
                <a:stretch>
                  <a:fillRect l="-172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4808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1074" y="560315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1,270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7,614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6,344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1 thousand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hundreds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1 hundred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blipFill>
                <a:blip r:embed="rId8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4)	1 thousand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tens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522432"/>
                <a:ext cx="7065698" cy="523220"/>
              </a:xfrm>
              <a:prstGeom prst="rect">
                <a:avLst/>
              </a:prstGeom>
              <a:blipFill>
                <a:blip r:embed="rId9"/>
                <a:stretch>
                  <a:fillRect l="-172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84822" y="1877876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9286" y="3194342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6582" y="4511448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2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17453"/>
              </p:ext>
            </p:extLst>
          </p:nvPr>
        </p:nvGraphicFramePr>
        <p:xfrm>
          <a:off x="752163" y="2490368"/>
          <a:ext cx="4320000" cy="33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916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67512" y="615037"/>
            <a:ext cx="7956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A cargo ship’s journey is 4,065 km. </a:t>
            </a:r>
          </a:p>
          <a:p>
            <a:r>
              <a:rPr lang="en-GB" sz="3000" dirty="0"/>
              <a:t>It has sailed 2,128 km.</a:t>
            </a:r>
          </a:p>
          <a:p>
            <a:r>
              <a:rPr lang="en-GB" sz="3000" dirty="0"/>
              <a:t>How much further does it need to sail?</a:t>
            </a:r>
          </a:p>
        </p:txBody>
      </p:sp>
      <p:pic>
        <p:nvPicPr>
          <p:cNvPr id="66" name="Picture 2" descr="Cargo Ship Shipment Freighter - Free vector graphic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19" y="539496"/>
            <a:ext cx="1671915" cy="99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2985330" y="3731937"/>
            <a:ext cx="2040239" cy="641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70091" y="3731936"/>
            <a:ext cx="2215239" cy="641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eft Brace 68"/>
          <p:cNvSpPr/>
          <p:nvPr/>
        </p:nvSpPr>
        <p:spPr>
          <a:xfrm rot="5400000">
            <a:off x="2730794" y="1303674"/>
            <a:ext cx="304945" cy="428460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207158" y="2578125"/>
            <a:ext cx="17187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4,065 km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218201" y="3711295"/>
            <a:ext cx="16321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2,128 km</a:t>
            </a:r>
          </a:p>
        </p:txBody>
      </p:sp>
      <p:sp>
        <p:nvSpPr>
          <p:cNvPr id="73" name="Left Brace 72"/>
          <p:cNvSpPr/>
          <p:nvPr/>
        </p:nvSpPr>
        <p:spPr>
          <a:xfrm rot="5400000" flipH="1">
            <a:off x="1768735" y="3474458"/>
            <a:ext cx="217949" cy="221523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355434" y="4722743"/>
            <a:ext cx="14757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Sailed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756234" y="3719210"/>
            <a:ext cx="362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?</a:t>
            </a:r>
          </a:p>
        </p:txBody>
      </p:sp>
      <p:sp>
        <p:nvSpPr>
          <p:cNvPr id="76" name="Left Brace 75"/>
          <p:cNvSpPr/>
          <p:nvPr/>
        </p:nvSpPr>
        <p:spPr>
          <a:xfrm rot="5400000" flipH="1">
            <a:off x="3896818" y="3562305"/>
            <a:ext cx="217949" cy="203954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3066279" y="4722743"/>
            <a:ext cx="18378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Still to sail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89364"/>
              </p:ext>
            </p:extLst>
          </p:nvPr>
        </p:nvGraphicFramePr>
        <p:xfrm>
          <a:off x="5392958" y="2927296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80" name="Straight Connector 79"/>
          <p:cNvCxnSpPr/>
          <p:nvPr/>
        </p:nvCxnSpPr>
        <p:spPr>
          <a:xfrm flipV="1">
            <a:off x="6935697" y="369870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40921" y="339859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76733" y="3433505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280" y="2999684"/>
            <a:ext cx="410901" cy="402764"/>
          </a:xfrm>
          <a:prstGeom prst="rect">
            <a:avLst/>
          </a:prstGeom>
        </p:spPr>
      </p:pic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0" y="2999684"/>
            <a:ext cx="410901" cy="402764"/>
          </a:xfrm>
          <a:prstGeom prst="rect">
            <a:avLst/>
          </a:prstGeom>
        </p:spPr>
      </p:pic>
      <p:pic>
        <p:nvPicPr>
          <p:cNvPr id="139" name="Picture 1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21" y="2999684"/>
            <a:ext cx="410901" cy="402764"/>
          </a:xfrm>
          <a:prstGeom prst="rect">
            <a:avLst/>
          </a:prstGeom>
        </p:spPr>
      </p:pic>
      <p:pic>
        <p:nvPicPr>
          <p:cNvPr id="140" name="Picture 1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62" y="2999684"/>
            <a:ext cx="410901" cy="402764"/>
          </a:xfrm>
          <a:prstGeom prst="rect">
            <a:avLst/>
          </a:prstGeom>
        </p:spPr>
      </p:pic>
      <p:pic>
        <p:nvPicPr>
          <p:cNvPr id="141" name="Picture 1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21" y="3386814"/>
            <a:ext cx="410901" cy="402764"/>
          </a:xfrm>
          <a:prstGeom prst="rect">
            <a:avLst/>
          </a:prstGeom>
        </p:spPr>
      </p:pic>
      <p:pic>
        <p:nvPicPr>
          <p:cNvPr id="142" name="Picture 1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62" y="3386814"/>
            <a:ext cx="410901" cy="402764"/>
          </a:xfrm>
          <a:prstGeom prst="rect">
            <a:avLst/>
          </a:prstGeom>
        </p:spPr>
      </p:pic>
      <p:pic>
        <p:nvPicPr>
          <p:cNvPr id="143" name="Picture 1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21" y="3760258"/>
            <a:ext cx="410901" cy="402764"/>
          </a:xfrm>
          <a:prstGeom prst="rect">
            <a:avLst/>
          </a:prstGeom>
        </p:spPr>
      </p:pic>
      <p:pic>
        <p:nvPicPr>
          <p:cNvPr id="144" name="Picture 14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2999684"/>
            <a:ext cx="410901" cy="402764"/>
          </a:xfrm>
          <a:prstGeom prst="rect">
            <a:avLst/>
          </a:prstGeom>
        </p:spPr>
      </p:pic>
      <p:pic>
        <p:nvPicPr>
          <p:cNvPr id="145" name="Picture 14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3349743"/>
            <a:ext cx="410901" cy="402764"/>
          </a:xfrm>
          <a:prstGeom prst="rect">
            <a:avLst/>
          </a:prstGeom>
        </p:spPr>
      </p:pic>
      <p:pic>
        <p:nvPicPr>
          <p:cNvPr id="146" name="Picture 14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2999684"/>
            <a:ext cx="410901" cy="402764"/>
          </a:xfrm>
          <a:prstGeom prst="rect">
            <a:avLst/>
          </a:prstGeom>
        </p:spPr>
      </p:pic>
      <p:pic>
        <p:nvPicPr>
          <p:cNvPr id="147" name="Picture 14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3349743"/>
            <a:ext cx="410901" cy="402764"/>
          </a:xfrm>
          <a:prstGeom prst="rect">
            <a:avLst/>
          </a:prstGeom>
        </p:spPr>
      </p:pic>
      <p:pic>
        <p:nvPicPr>
          <p:cNvPr id="148" name="Picture 14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0" y="3386814"/>
            <a:ext cx="410901" cy="402764"/>
          </a:xfrm>
          <a:prstGeom prst="rect">
            <a:avLst/>
          </a:prstGeom>
        </p:spPr>
      </p:pic>
      <p:pic>
        <p:nvPicPr>
          <p:cNvPr id="149" name="Picture 14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280" y="3386814"/>
            <a:ext cx="410901" cy="402764"/>
          </a:xfrm>
          <a:prstGeom prst="rect">
            <a:avLst/>
          </a:prstGeom>
        </p:spPr>
      </p:pic>
      <p:pic>
        <p:nvPicPr>
          <p:cNvPr id="150" name="Picture 1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62" y="3760258"/>
            <a:ext cx="410901" cy="402764"/>
          </a:xfrm>
          <a:prstGeom prst="rect">
            <a:avLst/>
          </a:prstGeom>
        </p:spPr>
      </p:pic>
      <p:pic>
        <p:nvPicPr>
          <p:cNvPr id="151" name="Picture 15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3710830"/>
            <a:ext cx="410901" cy="402764"/>
          </a:xfrm>
          <a:prstGeom prst="rect">
            <a:avLst/>
          </a:prstGeom>
        </p:spPr>
      </p:pic>
      <p:pic>
        <p:nvPicPr>
          <p:cNvPr id="152" name="Picture 15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5125916"/>
            <a:ext cx="410901" cy="402764"/>
          </a:xfrm>
          <a:prstGeom prst="rect">
            <a:avLst/>
          </a:prstGeom>
        </p:spPr>
      </p:pic>
      <p:pic>
        <p:nvPicPr>
          <p:cNvPr id="153" name="Picture 15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5125916"/>
            <a:ext cx="410901" cy="402764"/>
          </a:xfrm>
          <a:prstGeom prst="rect">
            <a:avLst/>
          </a:prstGeom>
        </p:spPr>
      </p:pic>
      <p:pic>
        <p:nvPicPr>
          <p:cNvPr id="154" name="Picture 15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4784937"/>
            <a:ext cx="410901" cy="402764"/>
          </a:xfrm>
          <a:prstGeom prst="rect">
            <a:avLst/>
          </a:prstGeom>
        </p:spPr>
      </p:pic>
      <p:pic>
        <p:nvPicPr>
          <p:cNvPr id="155" name="Picture 15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4063572"/>
            <a:ext cx="410901" cy="402764"/>
          </a:xfrm>
          <a:prstGeom prst="rect">
            <a:avLst/>
          </a:prstGeom>
        </p:spPr>
      </p:pic>
      <p:pic>
        <p:nvPicPr>
          <p:cNvPr id="156" name="Picture 15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4063572"/>
            <a:ext cx="410901" cy="402764"/>
          </a:xfrm>
          <a:prstGeom prst="rect">
            <a:avLst/>
          </a:prstGeom>
        </p:spPr>
      </p:pic>
      <p:pic>
        <p:nvPicPr>
          <p:cNvPr id="157" name="Picture 15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5483270"/>
            <a:ext cx="410901" cy="402764"/>
          </a:xfrm>
          <a:prstGeom prst="rect">
            <a:avLst/>
          </a:prstGeom>
        </p:spPr>
      </p:pic>
      <p:pic>
        <p:nvPicPr>
          <p:cNvPr id="158" name="Picture 15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374" y="4423597"/>
            <a:ext cx="410901" cy="402764"/>
          </a:xfrm>
          <a:prstGeom prst="rect">
            <a:avLst/>
          </a:prstGeom>
        </p:spPr>
      </p:pic>
      <p:pic>
        <p:nvPicPr>
          <p:cNvPr id="159" name="Picture 15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4423597"/>
            <a:ext cx="410901" cy="402764"/>
          </a:xfrm>
          <a:prstGeom prst="rect">
            <a:avLst/>
          </a:prstGeom>
        </p:spPr>
      </p:pic>
      <p:pic>
        <p:nvPicPr>
          <p:cNvPr id="160" name="Picture 15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5483270"/>
            <a:ext cx="410901" cy="402764"/>
          </a:xfrm>
          <a:prstGeom prst="rect">
            <a:avLst/>
          </a:prstGeom>
        </p:spPr>
      </p:pic>
      <p:pic>
        <p:nvPicPr>
          <p:cNvPr id="161" name="Picture 16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687" y="4784937"/>
            <a:ext cx="410901" cy="402764"/>
          </a:xfrm>
          <a:prstGeom prst="rect">
            <a:avLst/>
          </a:prstGeom>
        </p:spPr>
      </p:pic>
      <p:cxnSp>
        <p:nvCxnSpPr>
          <p:cNvPr id="162" name="Straight Connector 161"/>
          <p:cNvCxnSpPr/>
          <p:nvPr/>
        </p:nvCxnSpPr>
        <p:spPr>
          <a:xfrm flipV="1">
            <a:off x="4546833" y="519194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4118476" y="48424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118526" y="517943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4550482" y="554196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4118526" y="448964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4566585" y="483034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4118526" y="553270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4550482" y="447226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7531788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7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3024173" y="380795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3473898" y="344021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845164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2999684"/>
            <a:ext cx="410901" cy="402764"/>
          </a:xfrm>
          <a:prstGeom prst="rect">
            <a:avLst/>
          </a:prstGeom>
        </p:spPr>
      </p:pic>
      <p:pic>
        <p:nvPicPr>
          <p:cNvPr id="175" name="Picture 17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2999684"/>
            <a:ext cx="410901" cy="402764"/>
          </a:xfrm>
          <a:prstGeom prst="rect">
            <a:avLst/>
          </a:prstGeom>
        </p:spPr>
      </p:pic>
      <p:pic>
        <p:nvPicPr>
          <p:cNvPr id="176" name="Picture 1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3389644"/>
            <a:ext cx="410901" cy="402764"/>
          </a:xfrm>
          <a:prstGeom prst="rect">
            <a:avLst/>
          </a:prstGeom>
        </p:spPr>
      </p:pic>
      <p:pic>
        <p:nvPicPr>
          <p:cNvPr id="177" name="Picture 17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3389644"/>
            <a:ext cx="410901" cy="402764"/>
          </a:xfrm>
          <a:prstGeom prst="rect">
            <a:avLst/>
          </a:prstGeom>
        </p:spPr>
      </p:pic>
      <p:pic>
        <p:nvPicPr>
          <p:cNvPr id="178" name="Picture 1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3779604"/>
            <a:ext cx="410901" cy="402764"/>
          </a:xfrm>
          <a:prstGeom prst="rect">
            <a:avLst/>
          </a:prstGeom>
        </p:spPr>
      </p:pic>
      <p:pic>
        <p:nvPicPr>
          <p:cNvPr id="179" name="Picture 1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3779604"/>
            <a:ext cx="410901" cy="402764"/>
          </a:xfrm>
          <a:prstGeom prst="rect">
            <a:avLst/>
          </a:prstGeom>
        </p:spPr>
      </p:pic>
      <p:pic>
        <p:nvPicPr>
          <p:cNvPr id="180" name="Picture 17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4169564"/>
            <a:ext cx="410901" cy="402764"/>
          </a:xfrm>
          <a:prstGeom prst="rect">
            <a:avLst/>
          </a:prstGeom>
        </p:spPr>
      </p:pic>
      <p:pic>
        <p:nvPicPr>
          <p:cNvPr id="181" name="Picture 18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4169564"/>
            <a:ext cx="410901" cy="402764"/>
          </a:xfrm>
          <a:prstGeom prst="rect">
            <a:avLst/>
          </a:prstGeom>
        </p:spPr>
      </p:pic>
      <p:pic>
        <p:nvPicPr>
          <p:cNvPr id="182" name="Picture 1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99" y="4559524"/>
            <a:ext cx="410901" cy="402764"/>
          </a:xfrm>
          <a:prstGeom prst="rect">
            <a:avLst/>
          </a:prstGeom>
        </p:spPr>
      </p:pic>
      <p:pic>
        <p:nvPicPr>
          <p:cNvPr id="183" name="Picture 18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920" y="4559524"/>
            <a:ext cx="410901" cy="402764"/>
          </a:xfrm>
          <a:prstGeom prst="rect">
            <a:avLst/>
          </a:prstGeom>
        </p:spPr>
      </p:pic>
      <p:cxnSp>
        <p:nvCxnSpPr>
          <p:cNvPr id="184" name="Straight Connector 183"/>
          <p:cNvCxnSpPr/>
          <p:nvPr/>
        </p:nvCxnSpPr>
        <p:spPr>
          <a:xfrm flipV="1">
            <a:off x="5600141" y="372249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5369346" y="339859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29460" y="3433569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2385947" y="460416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6232608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523453" y="487092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474284" y="1906188"/>
            <a:ext cx="17187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1,937 km </a:t>
            </a:r>
          </a:p>
        </p:txBody>
      </p:sp>
      <p:cxnSp>
        <p:nvCxnSpPr>
          <p:cNvPr id="191" name="Straight Connector 190"/>
          <p:cNvCxnSpPr/>
          <p:nvPr/>
        </p:nvCxnSpPr>
        <p:spPr>
          <a:xfrm flipV="1">
            <a:off x="1308007" y="304714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866368" y="34579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80440" y="4220877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440" y="4220877"/>
                <a:ext cx="52931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0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/>
      <p:bldP spid="75" grpId="1"/>
      <p:bldP spid="76" grpId="0" animBg="1"/>
      <p:bldP spid="76" grpId="1" animBg="1"/>
      <p:bldP spid="77" grpId="0"/>
      <p:bldP spid="77" grpId="1"/>
      <p:bldP spid="81" grpId="0"/>
      <p:bldP spid="82" grpId="0"/>
      <p:bldP spid="170" grpId="0"/>
      <p:bldP spid="173" grpId="0"/>
      <p:bldP spid="185" grpId="0"/>
      <p:bldP spid="186" grpId="0"/>
      <p:bldP spid="188" grpId="0"/>
      <p:bldP spid="189" grpId="0"/>
      <p:bldP spid="190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5836" y="705251"/>
                <a:ext cx="3498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3,402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/>
                  <a:t> 1,309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36" y="705251"/>
                <a:ext cx="3498955" cy="646331"/>
              </a:xfrm>
              <a:prstGeom prst="rect">
                <a:avLst/>
              </a:prstGeom>
              <a:blipFill>
                <a:blip r:embed="rId5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1430"/>
              </p:ext>
            </p:extLst>
          </p:nvPr>
        </p:nvGraphicFramePr>
        <p:xfrm>
          <a:off x="3780451" y="1804782"/>
          <a:ext cx="4320000" cy="302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645818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376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975" y="309343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5" y="309343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074" y="2462919"/>
            <a:ext cx="410901" cy="402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05" y="2462919"/>
            <a:ext cx="408865" cy="402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01" y="2462919"/>
            <a:ext cx="408865" cy="402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769" y="2462919"/>
            <a:ext cx="410901" cy="40276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074" y="2851280"/>
            <a:ext cx="410901" cy="40276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27079"/>
              </p:ext>
            </p:extLst>
          </p:nvPr>
        </p:nvGraphicFramePr>
        <p:xfrm>
          <a:off x="1025608" y="1846297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H="1" flipV="1">
            <a:off x="2431893" y="2601234"/>
            <a:ext cx="412256" cy="303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86432" y="218592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92574" y="232760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857024" y="26426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38305" y="218592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17960" y="237097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1028" y="3778257"/>
            <a:ext cx="29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8817" y="3778257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48892" y="3778257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0850" y="3778257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91424" y="705251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2,093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327" y="679588"/>
            <a:ext cx="747045" cy="74704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568838" y="822278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2471573"/>
            <a:ext cx="408865" cy="4027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61" y="3330745"/>
            <a:ext cx="408865" cy="40276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99" y="2471573"/>
            <a:ext cx="408865" cy="40276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56" y="2875083"/>
            <a:ext cx="408865" cy="402764"/>
          </a:xfrm>
          <a:prstGeom prst="rect">
            <a:avLst/>
          </a:prstGeom>
        </p:spPr>
      </p:pic>
      <p:pic>
        <p:nvPicPr>
          <p:cNvPr id="72" name="Picture 7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584" y="2850675"/>
            <a:ext cx="410901" cy="40276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65" y="3330745"/>
            <a:ext cx="408865" cy="40276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75" y="3738161"/>
            <a:ext cx="408865" cy="40276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79" y="3738161"/>
            <a:ext cx="408865" cy="40276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75" y="2502040"/>
            <a:ext cx="408865" cy="40276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79" y="2502040"/>
            <a:ext cx="408865" cy="40276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89" y="2909456"/>
            <a:ext cx="408865" cy="40276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93" y="2909456"/>
            <a:ext cx="408865" cy="40276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61" y="4170090"/>
            <a:ext cx="408865" cy="4027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65" y="4170090"/>
            <a:ext cx="408865" cy="40276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38" y="2869588"/>
            <a:ext cx="408865" cy="40276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4" y="2869588"/>
            <a:ext cx="408865" cy="40276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38" y="3277847"/>
            <a:ext cx="408865" cy="40276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4" y="3277847"/>
            <a:ext cx="408865" cy="40276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66" y="3667232"/>
            <a:ext cx="408865" cy="40276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2" y="3667232"/>
            <a:ext cx="408865" cy="40276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66" y="4045534"/>
            <a:ext cx="408865" cy="4027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2" y="4045534"/>
            <a:ext cx="408865" cy="40276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66" y="4411605"/>
            <a:ext cx="408865" cy="40276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2" y="4411605"/>
            <a:ext cx="408865" cy="402764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7216400" y="445304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646768" y="445304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646768" y="412457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977485" y="292558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986030" y="253116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404951" y="251565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71710" y="292496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237903" y="409753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7217312" y="371945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654771" y="370097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7654771" y="337251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216399" y="334130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216400" y="296315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69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38" grpId="0"/>
      <p:bldP spid="39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71426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3004" y="474797"/>
            <a:ext cx="7748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5,114 people attend the theatre. 2,309 are adults and 1,457 are girls. How many boys attend?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4325" y="2453479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02234"/>
              </p:ext>
            </p:extLst>
          </p:nvPr>
        </p:nvGraphicFramePr>
        <p:xfrm>
          <a:off x="1395697" y="1542572"/>
          <a:ext cx="2685140" cy="227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48433"/>
              </p:ext>
            </p:extLst>
          </p:nvPr>
        </p:nvGraphicFramePr>
        <p:xfrm>
          <a:off x="4861593" y="1542572"/>
          <a:ext cx="2685140" cy="225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63348" y="2532199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348" y="2532199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585943" y="322463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2894100" y="3224635"/>
            <a:ext cx="592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2233909" y="3224635"/>
            <a:ext cx="592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 flipH="1">
            <a:off x="1567157" y="3224635"/>
            <a:ext cx="592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13616" y="1836127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6412008" y="2103601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04437" y="1733521"/>
            <a:ext cx="383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8807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8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5773428" y="2127708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05906" y="1733521"/>
            <a:ext cx="383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09416" y="1733521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59099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102357" y="2122951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57813" y="1733521"/>
            <a:ext cx="383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9875" y="1733521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17525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47357" y="320905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1248"/>
              </p:ext>
            </p:extLst>
          </p:nvPr>
        </p:nvGraphicFramePr>
        <p:xfrm>
          <a:off x="1398656" y="4071101"/>
          <a:ext cx="2685140" cy="225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33364" y="497825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64" y="497825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V="1">
            <a:off x="2965667" y="4605812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68079" y="4338176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23235" y="4311189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44715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67288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643467" y="4602818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353337" y="4317206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15327" y="4338176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6386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67260" y="5736665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20827"/>
              </p:ext>
            </p:extLst>
          </p:nvPr>
        </p:nvGraphicFramePr>
        <p:xfrm>
          <a:off x="4864871" y="4071101"/>
          <a:ext cx="2685140" cy="225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250808" y="4992530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808" y="4992530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 flipV="1">
            <a:off x="5757983" y="4633155"/>
            <a:ext cx="215153" cy="310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90280" y="4233958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60634" y="4372109"/>
            <a:ext cx="457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6247655" y="4610313"/>
            <a:ext cx="491612" cy="307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425548" y="423928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27440" y="4389771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31604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64972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80575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030655" y="5741732"/>
            <a:ext cx="565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12924" y="3671625"/>
            <a:ext cx="56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49549" y="2132821"/>
            <a:ext cx="3772654" cy="3183873"/>
            <a:chOff x="4671511" y="249049"/>
            <a:chExt cx="3119145" cy="2527524"/>
          </a:xfrm>
        </p:grpSpPr>
        <p:sp>
          <p:nvSpPr>
            <p:cNvPr id="5" name="Oval 4"/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stCxn id="5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690693" y="4220987"/>
            <a:ext cx="1063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2,309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9460" y="4459712"/>
            <a:ext cx="1063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1,457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51048" y="4277042"/>
            <a:ext cx="3626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89458" y="2419198"/>
            <a:ext cx="1063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/>
              <a:t>5,114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8065" y="1320615"/>
            <a:ext cx="747045" cy="747045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5717576" y="1463305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7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  <p:bldP spid="51" grpId="0"/>
      <p:bldP spid="52" grpId="0"/>
      <p:bldP spid="53" grpId="0"/>
      <p:bldP spid="54" grpId="0"/>
      <p:bldP spid="55" grpId="0"/>
      <p:bldP spid="59" grpId="0"/>
      <p:bldP spid="60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44" grpId="0"/>
      <p:bldP spid="46" grpId="0"/>
      <p:bldP spid="47" grpId="0"/>
      <p:bldP spid="48" grpId="0"/>
      <p:bldP spid="58" grpId="0"/>
      <p:bldP spid="74" grpId="0"/>
      <p:bldP spid="75" grpId="0"/>
      <p:bldP spid="76" grpId="0"/>
      <p:bldP spid="77" grpId="0"/>
      <p:bldP spid="79" grpId="0"/>
      <p:bldP spid="81" grpId="0"/>
      <p:bldP spid="8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3" grpId="0"/>
      <p:bldP spid="13" grpId="1"/>
      <p:bldP spid="14" grpId="0"/>
      <p:bldP spid="14" grpId="1"/>
      <p:bldP spid="15" grpId="0"/>
      <p:bldP spid="15" grpId="1"/>
      <p:bldP spid="92" grpId="0"/>
      <p:bldP spid="92" grpId="1"/>
      <p:bldP spid="94" grpId="0"/>
      <p:bldP spid="9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5|5.7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24|17|5|5.8|2.7|6.6|2|10.5|5.2|4.2|2.3|5.8|2.8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0.4|24.9|1.6|1|9|3.9|4.8|4|6.9|1.3|5.1|5|1.5|4.5|1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2.8|0.5|25|1.7|12.4|6.2|3.7|3.7|10.3|8.9|1.1|5|7.5|1|4.1|7.1|1.5|4.5|4.7|10.5|15.5|5.2|3.9|5.4|6.5|4.5|10.4|14.3|3.6|1.5|5.6|4.3|4.5|4.5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288</Words>
  <Application>Microsoft Office PowerPoint</Application>
  <PresentationFormat>On-screen Show (4:3)</PresentationFormat>
  <Paragraphs>167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457</cp:revision>
  <dcterms:created xsi:type="dcterms:W3CDTF">2019-07-05T11:02:13Z</dcterms:created>
  <dcterms:modified xsi:type="dcterms:W3CDTF">2022-02-02T12:49:25Z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