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2"/>
  </p:notesMasterIdLst>
  <p:sldIdLst>
    <p:sldId id="420" r:id="rId6"/>
    <p:sldId id="421" r:id="rId7"/>
    <p:sldId id="412" r:id="rId8"/>
    <p:sldId id="413" r:id="rId9"/>
    <p:sldId id="416" r:id="rId10"/>
    <p:sldId id="419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01/11/2021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4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14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3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3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0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Estimate where seven hundred and twenty-five will go on each of the number lines.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 it is not in the same place on each number line.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b="36600"/>
          <a:stretch/>
        </p:blipFill>
        <p:spPr>
          <a:xfrm>
            <a:off x="1745968" y="1782114"/>
            <a:ext cx="6509205" cy="7290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/>
          <a:srcRect b="37353"/>
          <a:stretch/>
        </p:blipFill>
        <p:spPr>
          <a:xfrm>
            <a:off x="1745969" y="4247372"/>
            <a:ext cx="6556938" cy="7204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/>
          <a:srcRect b="38163"/>
          <a:stretch/>
        </p:blipFill>
        <p:spPr>
          <a:xfrm>
            <a:off x="1745969" y="3014743"/>
            <a:ext cx="6556938" cy="711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9059" y="2378257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2383" y="2378257"/>
            <a:ext cx="111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1,000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80002" y="3610638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2315" y="3610638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800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93649" y="4849470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720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3455" y="4849470"/>
            <a:ext cx="84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730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If the arrow is pointing to 780, what could the start and end numbers be?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three different ways and explain your reasoning.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500" y="3668202"/>
            <a:ext cx="7122215" cy="1134806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6335002" y="3477999"/>
            <a:ext cx="2" cy="6925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thinks the place value grid is showing the number eight.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Explain why.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Using all of the counters, what is the smallest number you can make?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other numbers could you make?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17834"/>
              </p:ext>
            </p:extLst>
          </p:nvPr>
        </p:nvGraphicFramePr>
        <p:xfrm>
          <a:off x="2212394" y="1709352"/>
          <a:ext cx="5977719" cy="1998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2573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2441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374418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739929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75024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410119" y="2468805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16022" y="2844294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58567" y="2844294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407416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79121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50826" y="3212967"/>
            <a:ext cx="291128" cy="29112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3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has used Base 10 to represent the number 420. He has covered some of them up.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Work out the amount he has covered up.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ways can you make the missing amount using Base 10?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60" y="1911776"/>
            <a:ext cx="225100" cy="11331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26" y="2226231"/>
            <a:ext cx="1055953" cy="10585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966">
            <a:off x="3528653" y="3484109"/>
            <a:ext cx="1055953" cy="105851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7319">
            <a:off x="5664939" y="3511466"/>
            <a:ext cx="1055953" cy="105851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667" l="0" r="99000">
                        <a14:foregroundMark x1="93000" y1="19333" x2="93000" y2="19333"/>
                        <a14:foregroundMark x1="16333" y1="74333" x2="16333" y2="74333"/>
                        <a14:foregroundMark x1="33667" y1="93667" x2="33667" y2="93667"/>
                        <a14:foregroundMark x1="31333" y1="98667" x2="31333" y2="9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30" y="1470190"/>
            <a:ext cx="2515878" cy="25158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744" y="1283969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Using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each digit card, which numbers can you make?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place value grid to help.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Compare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your answers with a partner.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732964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5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36538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340112" y="1059627"/>
            <a:ext cx="975799" cy="1530054"/>
          </a:xfrm>
          <a:prstGeom prst="roundRect">
            <a:avLst/>
          </a:prstGeom>
          <a:solidFill>
            <a:srgbClr val="FFC000">
              <a:alpha val="30196"/>
            </a:srgb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3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38646"/>
              </p:ext>
            </p:extLst>
          </p:nvPr>
        </p:nvGraphicFramePr>
        <p:xfrm>
          <a:off x="2192528" y="4291291"/>
          <a:ext cx="5663820" cy="1577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940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887940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887940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539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923266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9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Dora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correct? Explain your reasoning.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3608801" y="3355940"/>
            <a:ext cx="3528301" cy="990176"/>
          </a:xfrm>
          <a:prstGeom prst="wedgeRoundRectCallout">
            <a:avLst>
              <a:gd name="adj1" fmla="val -64676"/>
              <a:gd name="adj2" fmla="val 6320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 place value chart shows 607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608801" y="4590414"/>
            <a:ext cx="2831274" cy="1078795"/>
          </a:xfrm>
          <a:prstGeom prst="wedgeRoundRectCallout">
            <a:avLst>
              <a:gd name="adj1" fmla="val 66959"/>
              <a:gd name="adj2" fmla="val 14175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think it shows 670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498" y="4741617"/>
            <a:ext cx="1063058" cy="776391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870" y="3062004"/>
            <a:ext cx="1079032" cy="1524567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47089"/>
              </p:ext>
            </p:extLst>
          </p:nvPr>
        </p:nvGraphicFramePr>
        <p:xfrm>
          <a:off x="2828680" y="625942"/>
          <a:ext cx="4178022" cy="2223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674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392674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392674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68727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10s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1s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536263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25" name="Oval 24"/>
          <p:cNvSpPr/>
          <p:nvPr/>
        </p:nvSpPr>
        <p:spPr>
          <a:xfrm>
            <a:off x="3225600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15310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25600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615310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25600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615310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789575" y="1456164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79285" y="1454155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789575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179285" y="1875547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789575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179285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86764" y="2294930"/>
            <a:ext cx="314961" cy="314961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0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216</Words>
  <Application>Microsoft Office PowerPoint</Application>
  <PresentationFormat>A4 Paper (210x297 mm)</PresentationFormat>
  <Paragraphs>97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51</cp:revision>
  <dcterms:created xsi:type="dcterms:W3CDTF">2019-02-04T08:17:32Z</dcterms:created>
  <dcterms:modified xsi:type="dcterms:W3CDTF">2021-11-01T19:24:04Z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