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76" r:id="rId2"/>
    <p:sldId id="258" r:id="rId3"/>
    <p:sldId id="263" r:id="rId4"/>
    <p:sldId id="264" r:id="rId5"/>
    <p:sldId id="298" r:id="rId6"/>
    <p:sldId id="299" r:id="rId7"/>
    <p:sldId id="300" r:id="rId8"/>
    <p:sldId id="301" r:id="rId9"/>
    <p:sldId id="302" r:id="rId10"/>
    <p:sldId id="291" r:id="rId11"/>
    <p:sldId id="292" r:id="rId12"/>
    <p:sldId id="303" r:id="rId13"/>
    <p:sldId id="304" r:id="rId14"/>
    <p:sldId id="305" r:id="rId15"/>
    <p:sldId id="297" r:id="rId16"/>
    <p:sldId id="267" r:id="rId17"/>
  </p:sldIdLst>
  <p:sldSz cx="9144000" cy="6858000" type="screen4x3"/>
  <p:notesSz cx="6858000" cy="9144000"/>
  <p:embeddedFontLst>
    <p:embeddedFont>
      <p:font typeface="Roboto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uffy" panose="020B0603060100000000" charset="0"/>
      <p:regular r:id="rId28"/>
      <p:bold r:id="rId29"/>
      <p:italic r:id="rId30"/>
      <p:boldItalic r:id="rId31"/>
    </p:embeddedFont>
    <p:embeddedFont>
      <p:font typeface="Tuffy-TTF" panose="020B0603060100000000" charset="0"/>
      <p:regular r:id="rId32"/>
      <p:bold r:id="rId33"/>
      <p:italic r:id="rId34"/>
      <p:boldItalic r:id="rId35"/>
    </p:embeddedFont>
    <p:embeddedFont>
      <p:font typeface="Twinkl" panose="020B060402020202020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C17"/>
    <a:srgbClr val="F08115"/>
    <a:srgbClr val="87BD31"/>
    <a:srgbClr val="E5C800"/>
    <a:srgbClr val="009640"/>
    <a:srgbClr val="B9D26D"/>
    <a:srgbClr val="FFE862"/>
    <a:srgbClr val="32B3A2"/>
    <a:srgbClr val="18A0DB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677" autoAdjust="0"/>
  </p:normalViewPr>
  <p:slideViewPr>
    <p:cSldViewPr snapToGrid="0" showGuides="1">
      <p:cViewPr varScale="1">
        <p:scale>
          <a:sx n="61" d="100"/>
          <a:sy n="61" d="100"/>
        </p:scale>
        <p:origin x="1424" y="44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Extreme Earth | More Volcanoes | Lesson 3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1654969" y="3048333"/>
            <a:ext cx="5834062" cy="5439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Extreme Earth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539750" y="2359034"/>
            <a:ext cx="8064500" cy="655294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Why Do People Live</a:t>
            </a:r>
          </a:p>
          <a:p>
            <a:pPr algn="ctr"/>
            <a:r>
              <a:rPr lang="en-GB" sz="3200" b="1" dirty="0">
                <a:latin typeface="+mj-lt"/>
              </a:rPr>
              <a:t>Near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755651" y="1895337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In your group, sort your cards into two piles: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9" b="10394"/>
          <a:stretch/>
        </p:blipFill>
        <p:spPr>
          <a:xfrm>
            <a:off x="755650" y="2456329"/>
            <a:ext cx="7632699" cy="3636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2965" y="2662518"/>
            <a:ext cx="2626659" cy="959224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For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21624" y="2662518"/>
            <a:ext cx="2626659" cy="959224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Against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5650" y="3827931"/>
            <a:ext cx="7632700" cy="454955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Which is the most important reason against?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5649" y="4388204"/>
            <a:ext cx="7632700" cy="454955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Which is the most important reason for?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5648" y="4960378"/>
            <a:ext cx="7632700" cy="454955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Do the risks seem worth taking?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55647" y="5530753"/>
            <a:ext cx="7632700" cy="454955"/>
          </a:xfrm>
          <a:prstGeom prst="rect">
            <a:avLst/>
          </a:prstGeom>
          <a:solidFill>
            <a:schemeClr val="bg1"/>
          </a:solidFill>
          <a:ln w="28575">
            <a:solidFill>
              <a:srgbClr val="E84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Would you want to live near to a volcano?</a:t>
            </a:r>
          </a:p>
        </p:txBody>
      </p:sp>
    </p:spTree>
    <p:extLst>
      <p:ext uri="{BB962C8B-B14F-4D97-AF65-F5344CB8AC3E}">
        <p14:creationId xmlns:p14="http://schemas.microsoft.com/office/powerpoint/2010/main" val="129220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[Duncan] @flickr.com) - granted under creative commons licence - attribution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755651" y="1371600"/>
            <a:ext cx="7632700" cy="4721225"/>
          </a:xfrm>
          <a:prstGeom prst="roundRect">
            <a:avLst>
              <a:gd name="adj" fmla="val 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3" t="-19602" r="-3951" b="-6590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589" y="4942447"/>
            <a:ext cx="86705" cy="46299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8588" y="4823012"/>
            <a:ext cx="2841812" cy="51547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Arthur’s Seat, Edinburgh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85376B-3E27-42E3-A197-83A30E6A33B0}"/>
              </a:ext>
            </a:extLst>
          </p:cNvPr>
          <p:cNvSpPr txBox="1"/>
          <p:nvPr/>
        </p:nvSpPr>
        <p:spPr>
          <a:xfrm>
            <a:off x="3585882" y="1577788"/>
            <a:ext cx="4572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An extinct volcano which erupted about 350 million years ago.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74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auto">
          <a:xfrm>
            <a:off x="755650" y="1425388"/>
            <a:ext cx="7632699" cy="4667437"/>
          </a:xfrm>
          <a:prstGeom prst="roundRect">
            <a:avLst>
              <a:gd name="adj" fmla="val 0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3" t="-20981" r="-3951" b="-6667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</a:t>
            </a:r>
            <a:r>
              <a:rPr lang="en-GB" sz="5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MaltaGC</a:t>
            </a:r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(Own work) [CC BY-SA 3.0 (http://creativecommons.org/licenses/by-sa/3.0) via Wikimedia Commons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589" y="4942447"/>
            <a:ext cx="86705" cy="46299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8588" y="4823012"/>
            <a:ext cx="4742330" cy="51547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Bardon Hill Quarry, Leicestershire, England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C0374A-7D98-437F-803D-B14A9B411152}"/>
              </a:ext>
            </a:extLst>
          </p:cNvPr>
          <p:cNvSpPr txBox="1"/>
          <p:nvPr/>
        </p:nvSpPr>
        <p:spPr>
          <a:xfrm>
            <a:off x="4052046" y="1577788"/>
            <a:ext cx="4114800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The quarry exposed rocks that were formed from a volcano about 570 million years ago.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96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755651" y="1380565"/>
            <a:ext cx="7632700" cy="4732432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3" t="-19746" r="-3951" b="-6148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TS Drown (@flickr.com) - granted under creative commons licence - attribution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589" y="4942447"/>
            <a:ext cx="86705" cy="46299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8588" y="4823012"/>
            <a:ext cx="4213412" cy="51547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Giant’s Causeway, Northern Ireland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1548F5-C2B4-4B10-A7DB-AF6260796187}"/>
              </a:ext>
            </a:extLst>
          </p:cNvPr>
          <p:cNvSpPr txBox="1"/>
          <p:nvPr/>
        </p:nvSpPr>
        <p:spPr>
          <a:xfrm>
            <a:off x="3585882" y="1577788"/>
            <a:ext cx="4572000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Large basalt columns created when a crack in the Earth's surface opened up about </a:t>
            </a:r>
            <a:br>
              <a:rPr lang="en-US" dirty="0"/>
            </a:br>
            <a:r>
              <a:rPr lang="en-US" dirty="0"/>
              <a:t>50-60 million years ago. Lava escaped which then cooled and formed the rocks.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1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auto">
          <a:xfrm>
            <a:off x="755650" y="1416424"/>
            <a:ext cx="7632699" cy="4676401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47" t="-2431" r="-3847" b="-24972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Are There Any Volcanoes in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...Like Clockwork (@flickr.com) - granted under creative commons licence - attribution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8589" y="4942447"/>
            <a:ext cx="86705" cy="46299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58588" y="4823012"/>
            <a:ext cx="2348753" cy="515471"/>
          </a:xfrm>
          <a:prstGeom prst="rect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Snowdon, Wales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72C92C-718D-4817-9E67-323C23D5DC77}"/>
              </a:ext>
            </a:extLst>
          </p:cNvPr>
          <p:cNvSpPr txBox="1"/>
          <p:nvPr/>
        </p:nvSpPr>
        <p:spPr>
          <a:xfrm>
            <a:off x="3585882" y="1577788"/>
            <a:ext cx="4572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 an extinct volcano formed by volcanoes about 450 million years ago.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0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explain how volcanoes affect people’s lives.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tell you where volcanoes are found.</a:t>
            </a:r>
          </a:p>
          <a:p>
            <a:r>
              <a:rPr lang="en-GB" dirty="0">
                <a:latin typeface="Twinkl" pitchFamily="50" charset="0"/>
              </a:rPr>
              <a:t>I can use extinct, dormant and active when describing volcanoes.</a:t>
            </a:r>
          </a:p>
          <a:p>
            <a:r>
              <a:rPr lang="en-GB" dirty="0">
                <a:latin typeface="Twinkl" pitchFamily="50" charset="0"/>
              </a:rPr>
              <a:t>I can list the risks and benefits of living near to </a:t>
            </a:r>
            <a:r>
              <a:rPr lang="en-GB">
                <a:latin typeface="Twinkl" pitchFamily="50" charset="0"/>
              </a:rPr>
              <a:t>a volcano.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5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To explain how volcanoes affect people’s lives.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tell you where volcanoes are found.</a:t>
            </a:r>
          </a:p>
          <a:p>
            <a:r>
              <a:rPr lang="en-GB" dirty="0">
                <a:latin typeface="Twinkl" pitchFamily="50" charset="0"/>
              </a:rPr>
              <a:t>I can use extinct, dormant and active when describing volcanoes.</a:t>
            </a:r>
          </a:p>
          <a:p>
            <a:r>
              <a:rPr lang="en-GB" dirty="0">
                <a:latin typeface="Twinkl" pitchFamily="50" charset="0"/>
              </a:rPr>
              <a:t>I can list the risks and benefits of living near to a volcano.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What’s It All Called?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53" y="2106009"/>
            <a:ext cx="5513294" cy="3986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061283" y="2418278"/>
            <a:ext cx="2974321" cy="559041"/>
            <a:chOff x="291493" y="1633290"/>
            <a:chExt cx="2974321" cy="559041"/>
          </a:xfrm>
        </p:grpSpPr>
        <p:grpSp>
          <p:nvGrpSpPr>
            <p:cNvPr id="57" name="Group 56"/>
            <p:cNvGrpSpPr/>
            <p:nvPr/>
          </p:nvGrpSpPr>
          <p:grpSpPr>
            <a:xfrm>
              <a:off x="2151529" y="1633290"/>
              <a:ext cx="1114285" cy="234929"/>
              <a:chOff x="2067639" y="1689229"/>
              <a:chExt cx="1114285" cy="234929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2983197" y="1689229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 flipH="1">
                <a:off x="2067639" y="1784083"/>
                <a:ext cx="1008148" cy="14007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Rectangle 57"/>
            <p:cNvSpPr/>
            <p:nvPr/>
          </p:nvSpPr>
          <p:spPr>
            <a:xfrm>
              <a:off x="291493" y="1633290"/>
              <a:ext cx="1965843" cy="55904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54038" y="1728144"/>
              <a:ext cx="20544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bg1">
                      <a:lumMod val="65000"/>
                    </a:schemeClr>
                  </a:solidFill>
                </a:rPr>
                <a:t>eruption cloud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350020" y="2477558"/>
            <a:ext cx="2394669" cy="757451"/>
            <a:chOff x="252738" y="-501079"/>
            <a:chExt cx="2394669" cy="757451"/>
          </a:xfrm>
        </p:grpSpPr>
        <p:grpSp>
          <p:nvGrpSpPr>
            <p:cNvPr id="63" name="Group 62"/>
            <p:cNvGrpSpPr/>
            <p:nvPr/>
          </p:nvGrpSpPr>
          <p:grpSpPr>
            <a:xfrm>
              <a:off x="252738" y="-255622"/>
              <a:ext cx="1351415" cy="511994"/>
              <a:chOff x="168848" y="-199683"/>
              <a:chExt cx="1351415" cy="51199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168848" y="113584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 flipH="1">
                <a:off x="302722" y="-199683"/>
                <a:ext cx="1217541" cy="38061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Rectangle 63"/>
            <p:cNvSpPr/>
            <p:nvPr/>
          </p:nvSpPr>
          <p:spPr>
            <a:xfrm>
              <a:off x="1542176" y="-501079"/>
              <a:ext cx="1053197" cy="531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675208" y="-415015"/>
              <a:ext cx="9721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crater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232684" y="3541013"/>
            <a:ext cx="3612505" cy="574200"/>
            <a:chOff x="164215" y="-343683"/>
            <a:chExt cx="3612505" cy="574200"/>
          </a:xfrm>
        </p:grpSpPr>
        <p:grpSp>
          <p:nvGrpSpPr>
            <p:cNvPr id="69" name="Group 68"/>
            <p:cNvGrpSpPr/>
            <p:nvPr/>
          </p:nvGrpSpPr>
          <p:grpSpPr>
            <a:xfrm>
              <a:off x="164215" y="-93754"/>
              <a:ext cx="1484414" cy="198727"/>
              <a:chOff x="80325" y="-37815"/>
              <a:chExt cx="1484414" cy="198727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80325" y="-37815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3" name="Straight Connector 72"/>
              <p:cNvCxnSpPr>
                <a:endCxn id="72" idx="6"/>
              </p:cNvCxnSpPr>
              <p:nvPr/>
            </p:nvCxnSpPr>
            <p:spPr>
              <a:xfrm flipH="1">
                <a:off x="279052" y="-21453"/>
                <a:ext cx="1285687" cy="830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Rectangle 69"/>
            <p:cNvSpPr/>
            <p:nvPr/>
          </p:nvSpPr>
          <p:spPr>
            <a:xfrm>
              <a:off x="1542176" y="-343683"/>
              <a:ext cx="2234544" cy="574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587313" y="-221759"/>
              <a:ext cx="21535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</a:rPr>
                <a:t>conduit/main vent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007885" y="5165480"/>
            <a:ext cx="3120309" cy="529207"/>
            <a:chOff x="1542176" y="-618599"/>
            <a:chExt cx="3120309" cy="529207"/>
          </a:xfrm>
        </p:grpSpPr>
        <p:grpSp>
          <p:nvGrpSpPr>
            <p:cNvPr id="75" name="Group 74"/>
            <p:cNvGrpSpPr/>
            <p:nvPr/>
          </p:nvGrpSpPr>
          <p:grpSpPr>
            <a:xfrm>
              <a:off x="3426251" y="-362104"/>
              <a:ext cx="1236234" cy="272712"/>
              <a:chOff x="3342361" y="-306165"/>
              <a:chExt cx="1236234" cy="272712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4379868" y="-232180"/>
                <a:ext cx="198727" cy="1987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3342361" y="-306165"/>
                <a:ext cx="1143644" cy="16300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Rectangle 75"/>
            <p:cNvSpPr/>
            <p:nvPr/>
          </p:nvSpPr>
          <p:spPr>
            <a:xfrm>
              <a:off x="1542176" y="-618599"/>
              <a:ext cx="2031149" cy="52860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623174" y="-532705"/>
              <a:ext cx="21392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FFC000"/>
                  </a:solidFill>
                </a:rPr>
                <a:t>magma chamber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55650" y="1347500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Can you name the main parts of this volcano?</a:t>
            </a:r>
          </a:p>
          <a:p>
            <a:pPr algn="ctr"/>
            <a:r>
              <a:rPr lang="en-GB" dirty="0"/>
              <a:t>Can you explain how the grey layers were made?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5818095" y="4124767"/>
            <a:ext cx="2698378" cy="909460"/>
            <a:chOff x="5494790" y="2543705"/>
            <a:chExt cx="2698378" cy="909460"/>
          </a:xfrm>
        </p:grpSpPr>
        <p:sp>
          <p:nvSpPr>
            <p:cNvPr id="40" name="Rectangle 39"/>
            <p:cNvSpPr/>
            <p:nvPr/>
          </p:nvSpPr>
          <p:spPr>
            <a:xfrm>
              <a:off x="5494790" y="2543705"/>
              <a:ext cx="2698378" cy="909460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802239" y="2679753"/>
              <a:ext cx="23909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Why do you think it is called that?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818095" y="2643510"/>
            <a:ext cx="2698378" cy="1381643"/>
            <a:chOff x="5494790" y="2459518"/>
            <a:chExt cx="2698378" cy="1381643"/>
          </a:xfrm>
        </p:grpSpPr>
        <p:sp>
          <p:nvSpPr>
            <p:cNvPr id="43" name="Rectangle 42"/>
            <p:cNvSpPr/>
            <p:nvPr/>
          </p:nvSpPr>
          <p:spPr>
            <a:xfrm>
              <a:off x="5494790" y="2459518"/>
              <a:ext cx="2698378" cy="1381643"/>
            </a:xfrm>
            <a:prstGeom prst="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802239" y="2550174"/>
              <a:ext cx="23909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Most volcanoes are located in the red area, which is named “Ring of Fire”.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Where Are Most Volcanoes Located?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755651" y="1411243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Look at this map.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"/>
          <a:stretch/>
        </p:blipFill>
        <p:spPr>
          <a:xfrm>
            <a:off x="755651" y="2005965"/>
            <a:ext cx="5313456" cy="4086859"/>
          </a:xfrm>
          <a:prstGeom prst="rect">
            <a:avLst/>
          </a:prstGeom>
          <a:ln w="28575">
            <a:solidFill>
              <a:srgbClr val="87BD31"/>
            </a:solidFill>
          </a:ln>
        </p:spPr>
      </p:pic>
    </p:spTree>
    <p:extLst>
      <p:ext uri="{BB962C8B-B14F-4D97-AF65-F5344CB8AC3E}">
        <p14:creationId xmlns:p14="http://schemas.microsoft.com/office/powerpoint/2010/main" val="15679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Do They Mean?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1972235" y="1488141"/>
            <a:ext cx="6416115" cy="1174377"/>
          </a:xfrm>
          <a:prstGeom prst="rect">
            <a:avLst/>
          </a:prstGeom>
          <a:solidFill>
            <a:schemeClr val="bg1"/>
          </a:solidFill>
          <a:ln w="38100">
            <a:solidFill>
              <a:srgbClr val="F0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/>
        </p:nvSpPr>
        <p:spPr>
          <a:xfrm>
            <a:off x="887505" y="1165411"/>
            <a:ext cx="1819835" cy="1819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69" y="1374458"/>
            <a:ext cx="1647306" cy="113356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723437" y="1588951"/>
            <a:ext cx="56649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08115"/>
                </a:solidFill>
              </a:rPr>
              <a:t>active</a:t>
            </a:r>
          </a:p>
          <a:p>
            <a:r>
              <a:rPr lang="en-GB" dirty="0"/>
              <a:t>A volcano that has erupted in the last 10 000 years.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55651" y="2731376"/>
            <a:ext cx="7453404" cy="1819835"/>
            <a:chOff x="755651" y="2731376"/>
            <a:chExt cx="7453404" cy="1819835"/>
          </a:xfrm>
        </p:grpSpPr>
        <p:sp>
          <p:nvSpPr>
            <p:cNvPr id="21" name="Rectangle 20"/>
            <p:cNvSpPr/>
            <p:nvPr/>
          </p:nvSpPr>
          <p:spPr>
            <a:xfrm>
              <a:off x="755651" y="3081000"/>
              <a:ext cx="6792632" cy="11743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08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6389220" y="2731376"/>
              <a:ext cx="1819835" cy="18198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412" y="3187873"/>
              <a:ext cx="1613647" cy="92674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883768" y="3143414"/>
              <a:ext cx="566491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rgbClr val="F08115"/>
                  </a:solidFill>
                </a:rPr>
                <a:t>dormant</a:t>
              </a:r>
            </a:p>
            <a:p>
              <a:r>
                <a:rPr lang="en-GB" dirty="0"/>
                <a:t>A volcano that hasn’t erupted in the last 10 000 years, but may erupt again.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5650" y="4327093"/>
            <a:ext cx="7632700" cy="1819835"/>
            <a:chOff x="755650" y="4327093"/>
            <a:chExt cx="7632700" cy="1819835"/>
          </a:xfrm>
        </p:grpSpPr>
        <p:sp>
          <p:nvSpPr>
            <p:cNvPr id="25" name="Rectangle 24"/>
            <p:cNvSpPr/>
            <p:nvPr/>
          </p:nvSpPr>
          <p:spPr>
            <a:xfrm>
              <a:off x="1840380" y="4649823"/>
              <a:ext cx="6547970" cy="117437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081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755650" y="4327093"/>
              <a:ext cx="1819835" cy="18198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7" y="4908365"/>
              <a:ext cx="1559859" cy="65729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2678577" y="4710872"/>
              <a:ext cx="566491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b="1" dirty="0">
                  <a:solidFill>
                    <a:srgbClr val="F08115"/>
                  </a:solidFill>
                </a:rPr>
                <a:t>extinct</a:t>
              </a:r>
            </a:p>
            <a:p>
              <a:r>
                <a:rPr lang="en-GB" dirty="0"/>
                <a:t>A volcano that hasn’t erupted in the last 10 000 years, and isn’t expected to erupt again.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Would You Like to Live Near</a:t>
            </a:r>
          </a:p>
          <a:p>
            <a:pPr algn="ctr"/>
            <a:r>
              <a:rPr lang="en-GB" sz="3200" b="1" dirty="0">
                <a:latin typeface="+mj-lt"/>
              </a:rPr>
              <a:t>These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7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6"/>
          <a:stretch/>
        </p:blipFill>
        <p:spPr>
          <a:xfrm>
            <a:off x="755650" y="1897202"/>
            <a:ext cx="7724962" cy="41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Would You Like to Live Near</a:t>
            </a:r>
          </a:p>
          <a:p>
            <a:pPr algn="ctr"/>
            <a:r>
              <a:rPr lang="en-GB" sz="3200" b="1" dirty="0">
                <a:latin typeface="+mj-lt"/>
              </a:rPr>
              <a:t>These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7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755650" y="1795185"/>
            <a:ext cx="7635315" cy="4297640"/>
          </a:xfrm>
          <a:prstGeom prst="roundRect">
            <a:avLst>
              <a:gd name="adj" fmla="val 0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5" t="-31391" r="-3915" b="-7239"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91551" y="6112997"/>
            <a:ext cx="5360894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 courtesy of </a:t>
            </a:r>
            <a:r>
              <a:rPr lang="en-GB" sz="500" dirty="0" err="1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ierdnall</a:t>
            </a:r>
            <a:r>
              <a:rPr lang="en-GB" sz="500" dirty="0">
                <a:solidFill>
                  <a:schemeClr val="bg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301104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Would You Like to Live Near</a:t>
            </a:r>
          </a:p>
          <a:p>
            <a:pPr algn="ctr"/>
            <a:r>
              <a:rPr lang="en-GB" sz="3200" b="1" dirty="0">
                <a:latin typeface="+mj-lt"/>
              </a:rPr>
              <a:t>These Volcanoes?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7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3" b="6933"/>
          <a:stretch/>
        </p:blipFill>
        <p:spPr>
          <a:xfrm>
            <a:off x="755650" y="1900518"/>
            <a:ext cx="7632700" cy="41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118</TotalTime>
  <Words>530</Words>
  <Application>Microsoft Office PowerPoint</Application>
  <PresentationFormat>On-screen Show (4:3)</PresentationFormat>
  <Paragraphs>75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Sassoon Infant Rg</vt:lpstr>
      <vt:lpstr>Roboto</vt:lpstr>
      <vt:lpstr>Calibri</vt:lpstr>
      <vt:lpstr>Tuffy</vt:lpstr>
      <vt:lpstr>Tuffy-TTF</vt:lpstr>
      <vt:lpstr>Twinkl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Ms M Wilson</cp:lastModifiedBy>
  <cp:revision>13</cp:revision>
  <dcterms:created xsi:type="dcterms:W3CDTF">2020-01-26T13:43:20Z</dcterms:created>
  <dcterms:modified xsi:type="dcterms:W3CDTF">2022-02-02T13:00:11Z</dcterms:modified>
</cp:coreProperties>
</file>