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03BF-2E03-4C6C-B62F-375FE3BAD7EF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8147-68E5-415F-9C7A-1B4D7C41F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1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03BF-2E03-4C6C-B62F-375FE3BAD7EF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8147-68E5-415F-9C7A-1B4D7C41F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52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03BF-2E03-4C6C-B62F-375FE3BAD7EF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8147-68E5-415F-9C7A-1B4D7C41F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19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03BF-2E03-4C6C-B62F-375FE3BAD7EF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8147-68E5-415F-9C7A-1B4D7C41F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4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03BF-2E03-4C6C-B62F-375FE3BAD7EF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8147-68E5-415F-9C7A-1B4D7C41F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86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03BF-2E03-4C6C-B62F-375FE3BAD7EF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8147-68E5-415F-9C7A-1B4D7C41F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6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03BF-2E03-4C6C-B62F-375FE3BAD7EF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8147-68E5-415F-9C7A-1B4D7C41F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9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03BF-2E03-4C6C-B62F-375FE3BAD7EF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8147-68E5-415F-9C7A-1B4D7C41F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53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03BF-2E03-4C6C-B62F-375FE3BAD7EF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8147-68E5-415F-9C7A-1B4D7C41F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00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03BF-2E03-4C6C-B62F-375FE3BAD7EF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8147-68E5-415F-9C7A-1B4D7C41F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40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03BF-2E03-4C6C-B62F-375FE3BAD7EF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8147-68E5-415F-9C7A-1B4D7C41F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81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B03BF-2E03-4C6C-B62F-375FE3BAD7EF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8147-68E5-415F-9C7A-1B4D7C41F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32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2890" y="1124618"/>
            <a:ext cx="8141110" cy="431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Jungle Log 1</a:t>
            </a:r>
            <a:r>
              <a:rPr lang="en-GB" sz="1400" b="1" u="sng" baseline="30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sz="14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March 2021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 has been an amazing day! I woke early and got ready for my trek into 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was excited and couldn’t wait to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packed my rucksack and 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made sure my camera was working because 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left the camp at 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First, I trudged through the dense forest until I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7587" y="1439353"/>
            <a:ext cx="10323871" cy="3979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Next, I 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a short break I 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that,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46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9768" y="1032387"/>
            <a:ext cx="8544232" cy="358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Finally, I headed back to camp because 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I got back to my tent 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HfW cursive bol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HfW cursive bol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HfW cursive bol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really looking forward to where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366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HfW cursive bold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M Wilson</dc:creator>
  <cp:lastModifiedBy>Ms M Wilson</cp:lastModifiedBy>
  <cp:revision>1</cp:revision>
  <dcterms:created xsi:type="dcterms:W3CDTF">2021-03-01T11:56:25Z</dcterms:created>
  <dcterms:modified xsi:type="dcterms:W3CDTF">2021-03-01T11:56:43Z</dcterms:modified>
</cp:coreProperties>
</file>