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26"/>
  </p:notesMasterIdLst>
  <p:sldIdLst>
    <p:sldId id="267" r:id="rId12"/>
    <p:sldId id="268" r:id="rId13"/>
    <p:sldId id="272" r:id="rId14"/>
    <p:sldId id="269" r:id="rId15"/>
    <p:sldId id="271" r:id="rId16"/>
    <p:sldId id="258" r:id="rId17"/>
    <p:sldId id="257" r:id="rId18"/>
    <p:sldId id="260" r:id="rId19"/>
    <p:sldId id="261" r:id="rId20"/>
    <p:sldId id="263" r:id="rId21"/>
    <p:sldId id="27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1241" autoAdjust="0"/>
  </p:normalViewPr>
  <p:slideViewPr>
    <p:cSldViewPr snapToGrid="0" snapToObjects="1">
      <p:cViewPr varScale="1">
        <p:scale>
          <a:sx n="59" d="100"/>
          <a:sy n="59" d="100"/>
        </p:scale>
        <p:origin x="17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A8F9-AA1F-44C4-8477-F311AC2F238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4A2C-0119-476A-816B-D6DD08C7F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5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1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4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89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26/01/2022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1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9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0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22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8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3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1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0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1737213"/>
            <a:ext cx="594411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493" y="355875"/>
            <a:ext cx="7434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In the morning, Annie scores 4,021 points.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In the afternoon, she scores 537 more points than she did in the morning.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How many points does she score in the whole day?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99159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76706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353865" y="2282393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8,579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237" y="1145539"/>
            <a:ext cx="1064296" cy="734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6236" y="2282393"/>
            <a:ext cx="1503101" cy="10510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3865" y="2416372"/>
            <a:ext cx="3030983" cy="1191816"/>
          </a:xfrm>
          <a:prstGeom prst="wedgeRoundRectCallout">
            <a:avLst>
              <a:gd name="adj1" fmla="val 65901"/>
              <a:gd name="adj2" fmla="val -1358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Just add 4,021 </a:t>
            </a:r>
            <a:r>
              <a:rPr lang="en-GB" sz="3200" dirty="0" smtClean="0">
                <a:ea typeface="Cambria Math" panose="02040503050406030204" pitchFamily="18" charset="0"/>
              </a:rPr>
              <a:t>and</a:t>
            </a:r>
            <a:r>
              <a:rPr lang="en-GB" sz="3200" dirty="0" smtClean="0">
                <a:latin typeface="Calibri" panose="020F0502020204030204" pitchFamily="34" charset="0"/>
              </a:rPr>
              <a:t> 537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51848"/>
              </p:ext>
            </p:extLst>
          </p:nvPr>
        </p:nvGraphicFramePr>
        <p:xfrm>
          <a:off x="2047540" y="3860396"/>
          <a:ext cx="184376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76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88812"/>
              </p:ext>
            </p:extLst>
          </p:nvPr>
        </p:nvGraphicFramePr>
        <p:xfrm>
          <a:off x="2047540" y="4722170"/>
          <a:ext cx="249908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08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2169" y="3939045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Morning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488" y="4792438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Afternoon</a:t>
            </a:r>
            <a:endParaRPr lang="en-GB" sz="2000" dirty="0">
              <a:latin typeface="Calibri" panose="020F0502020204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94969" y="4145959"/>
            <a:ext cx="65165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664730" y="3860396"/>
            <a:ext cx="253679" cy="143290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956810" y="4392328"/>
            <a:ext cx="48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?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9955" y="392504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4,021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8902" y="3785174"/>
            <a:ext cx="6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537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69420" y="480767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4,558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41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3" grpId="1" animBg="1"/>
      <p:bldP spid="25" grpId="0" animBg="1"/>
      <p:bldP spid="25" grpId="1" animBg="1"/>
      <p:bldP spid="26" grpId="0"/>
      <p:bldP spid="26" grpId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4 – 6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1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1732"/>
              </p:ext>
            </p:extLst>
          </p:nvPr>
        </p:nvGraphicFramePr>
        <p:xfrm>
          <a:off x="2874582" y="1449257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5842" y="2993564"/>
            <a:ext cx="64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2990" y="303318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6758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0815" y="227579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87340" y="303340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530127" y="2291565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604862" y="2238767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3271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65822" y="222299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1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919" y="338697"/>
            <a:ext cx="916908" cy="916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558" y="536448"/>
            <a:ext cx="242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Have a think</a:t>
            </a:r>
            <a:endParaRPr lang="en-GB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87631"/>
              </p:ext>
            </p:extLst>
          </p:nvPr>
        </p:nvGraphicFramePr>
        <p:xfrm>
          <a:off x="1059652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036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060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2655" y="335590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5885" y="265131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2410" y="340892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5197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8467" y="2614285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6704" y="3355281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447" y="259851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19917"/>
              </p:ext>
            </p:extLst>
          </p:nvPr>
        </p:nvGraphicFramePr>
        <p:xfrm>
          <a:off x="4802594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84978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71002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3862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3298" y="341131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15352" y="2667081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58139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4191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588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727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9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0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6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Increase 253 by 44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9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Increase 253 by 44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22545" y="365255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487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2042" y="1795910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297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930" y="3254293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4</a:t>
            </a:r>
            <a:endParaRPr lang="en-GB" sz="3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1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01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29646"/>
              </p:ext>
            </p:extLst>
          </p:nvPr>
        </p:nvGraphicFramePr>
        <p:xfrm>
          <a:off x="847961" y="1336406"/>
          <a:ext cx="4176000" cy="422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92398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8554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7512" y="412805"/>
            <a:ext cx="304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1,731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latin typeface="Calibri" panose="020F0502020204030204" pitchFamily="34" charset="0"/>
              </a:rPr>
              <a:t> 3,052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alibri" panose="020F0502020204030204" pitchFamily="34" charset="0"/>
              </a:rPr>
              <a:t>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22823"/>
              </p:ext>
            </p:extLst>
          </p:nvPr>
        </p:nvGraphicFramePr>
        <p:xfrm>
          <a:off x="5457048" y="1792233"/>
          <a:ext cx="2685141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61752" y="307960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48"/>
              </p:ext>
            </p:extLst>
          </p:nvPr>
        </p:nvGraphicFramePr>
        <p:xfrm>
          <a:off x="5457048" y="1792233"/>
          <a:ext cx="2685141" cy="253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754"/>
              </p:ext>
            </p:extLst>
          </p:nvPr>
        </p:nvGraphicFramePr>
        <p:xfrm>
          <a:off x="5457048" y="1792233"/>
          <a:ext cx="2685141" cy="25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82558"/>
              </p:ext>
            </p:extLst>
          </p:nvPr>
        </p:nvGraphicFramePr>
        <p:xfrm>
          <a:off x="5457048" y="1792233"/>
          <a:ext cx="2685140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779" y="382677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3826771"/>
            <a:ext cx="410901" cy="40276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3826771"/>
            <a:ext cx="410901" cy="40276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017" y="3826771"/>
            <a:ext cx="410901" cy="402764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382677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242200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234224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644964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652940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504748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4234224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3826771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032302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0465" y="2040278"/>
            <a:ext cx="410901" cy="402764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453922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032302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032302"/>
            <a:ext cx="410901" cy="402764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453922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45392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882385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674" y="2032302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115" y="2032302"/>
            <a:ext cx="410901" cy="40276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64175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68866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8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9348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7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12949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4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8" name="TextBox 36"/>
          <p:cNvSpPr txBox="1"/>
          <p:nvPr/>
        </p:nvSpPr>
        <p:spPr>
          <a:xfrm>
            <a:off x="3503946" y="410565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4,783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9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47783"/>
              </p:ext>
            </p:extLst>
          </p:nvPr>
        </p:nvGraphicFramePr>
        <p:xfrm>
          <a:off x="790270" y="1337786"/>
          <a:ext cx="4176000" cy="424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2229" y="467796"/>
            <a:ext cx="273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358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latin typeface="Calibri" panose="020F0502020204030204" pitchFamily="34" charset="0"/>
              </a:rPr>
              <a:t> 5,231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alibri" panose="020F0502020204030204" pitchFamily="34" charset="0"/>
              </a:rPr>
              <a:t>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46715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4541" y="314194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910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978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9689"/>
              </p:ext>
            </p:extLst>
          </p:nvPr>
        </p:nvGraphicFramePr>
        <p:xfrm>
          <a:off x="5450193" y="1841240"/>
          <a:ext cx="2685140" cy="267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3828151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382815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3828151"/>
            <a:ext cx="410901" cy="4027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382815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4222697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22269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3828151"/>
            <a:ext cx="410901" cy="40276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055824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055824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479767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055824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2055824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479767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2055824"/>
            <a:ext cx="410901" cy="40276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61270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9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39818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8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6443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3901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907237"/>
            <a:ext cx="410901" cy="402764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2055824"/>
            <a:ext cx="410901" cy="402764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2055824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4222697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635117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382815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222697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635117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5056674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5056674"/>
            <a:ext cx="410901" cy="402764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222697"/>
            <a:ext cx="410901" cy="402764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635117"/>
            <a:ext cx="410901" cy="402764"/>
          </a:xfrm>
          <a:prstGeom prst="rect">
            <a:avLst/>
          </a:prstGeom>
        </p:spPr>
      </p:pic>
      <p:sp>
        <p:nvSpPr>
          <p:cNvPr id="13" name="TextBox 47"/>
          <p:cNvSpPr txBox="1"/>
          <p:nvPr/>
        </p:nvSpPr>
        <p:spPr>
          <a:xfrm>
            <a:off x="3206561" y="467796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5,589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479767"/>
            <a:ext cx="410901" cy="4027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–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163" y="334776"/>
            <a:ext cx="71280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On Monday, Dexter completes a race which is 3,123 m long.</a:t>
            </a:r>
            <a:endParaRPr lang="en-GB" sz="3200" dirty="0">
              <a:latin typeface="Calibri" panose="020F0502020204030204" pitchFamily="34" charset="0"/>
            </a:endParaRPr>
          </a:p>
          <a:p>
            <a:r>
              <a:rPr lang="en-GB" sz="3200" dirty="0" smtClean="0">
                <a:latin typeface="Calibri" panose="020F0502020204030204" pitchFamily="34" charset="0"/>
              </a:rPr>
              <a:t>On Tuesday, he races for 3,075 m.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How far are the races altogether?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396" y="455487"/>
            <a:ext cx="2081279" cy="251060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51800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6837" y="4274410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35361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98907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97720"/>
              </p:ext>
            </p:extLst>
          </p:nvPr>
        </p:nvGraphicFramePr>
        <p:xfrm>
          <a:off x="3048209" y="309562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1226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0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7193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8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244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4591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1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6615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7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783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9099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7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66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008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6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30637" y="2373428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6,198</a:t>
            </a:r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m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39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9.6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|6.7|6.1|6.9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3|4.7|4.9|4.7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12.8|5.1|5.3|4.3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1|0.6|5.2|11.5|7.8|7.5|15|5.4|7|2.5|12.8|12.2|3.7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8.7|9|1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7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D04BB-D25E-439E-AEB9-7C25792AD3E4}">
  <ds:schemaRefs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3970FF-E596-4F62-94FA-6729C4CA9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499031-B19A-4D25-A63C-4CD7AED4DA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418</Words>
  <Application>Microsoft Office PowerPoint</Application>
  <PresentationFormat>On-screen Show (4:3)</PresentationFormat>
  <Paragraphs>296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questions 4 – 6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139</cp:revision>
  <dcterms:created xsi:type="dcterms:W3CDTF">2019-07-05T11:02:13Z</dcterms:created>
  <dcterms:modified xsi:type="dcterms:W3CDTF">2022-01-26T07:55:28Z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