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52" r:id="rId12"/>
  </p:sldMasterIdLst>
  <p:notesMasterIdLst>
    <p:notesMasterId r:id="rId27"/>
  </p:notesMasterIdLst>
  <p:sldIdLst>
    <p:sldId id="266" r:id="rId13"/>
    <p:sldId id="267" r:id="rId14"/>
    <p:sldId id="268" r:id="rId15"/>
    <p:sldId id="274" r:id="rId16"/>
    <p:sldId id="270" r:id="rId17"/>
    <p:sldId id="258" r:id="rId18"/>
    <p:sldId id="257" r:id="rId19"/>
    <p:sldId id="271" r:id="rId20"/>
    <p:sldId id="261" r:id="rId21"/>
    <p:sldId id="263" r:id="rId22"/>
    <p:sldId id="275" r:id="rId23"/>
    <p:sldId id="264" r:id="rId24"/>
    <p:sldId id="265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1058" autoAdjust="0"/>
  </p:normalViewPr>
  <p:slideViewPr>
    <p:cSldViewPr snapToGrid="0" snapToObjects="1">
      <p:cViewPr varScale="1">
        <p:scale>
          <a:sx n="59" d="100"/>
          <a:sy n="59" d="100"/>
        </p:scale>
        <p:origin x="17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35069385-0250-4CC4-8E42-62E8066B12F4}"/>
    <pc:docChg chg="modSld">
      <pc:chgData name="James Clegg" userId="c6df1435-7a36-4b38-be4d-16e68e91152f" providerId="ADAL" clId="{35069385-0250-4CC4-8E42-62E8066B12F4}" dt="2020-11-18T13:58:38.793" v="1" actId="20577"/>
      <pc:docMkLst>
        <pc:docMk/>
      </pc:docMkLst>
      <pc:sldChg chg="modSp">
        <pc:chgData name="James Clegg" userId="c6df1435-7a36-4b38-be4d-16e68e91152f" providerId="ADAL" clId="{35069385-0250-4CC4-8E42-62E8066B12F4}" dt="2020-11-18T13:58:38.793" v="1" actId="20577"/>
        <pc:sldMkLst>
          <pc:docMk/>
          <pc:sldMk cId="268844306" sldId="268"/>
        </pc:sldMkLst>
        <pc:spChg chg="mod">
          <ac:chgData name="James Clegg" userId="c6df1435-7a36-4b38-be4d-16e68e91152f" providerId="ADAL" clId="{35069385-0250-4CC4-8E42-62E8066B12F4}" dt="2020-11-18T13:58:38.793" v="1" actId="20577"/>
          <ac:spMkLst>
            <pc:docMk/>
            <pc:sldMk cId="268844306" sldId="26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CA8F9-AA1F-44C4-8477-F311AC2F2387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44A2C-0119-476A-816B-D6DD08C7F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3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44A2C-0119-476A-816B-D6DD08C7FE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3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35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6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1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30/01/2022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1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77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33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05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8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09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8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2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9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4_SP_B4_PP12.jpg">
            <a:extLst>
              <a:ext uri="{FF2B5EF4-FFF2-40B4-BE49-F238E27FC236}">
                <a16:creationId xmlns:a16="http://schemas.microsoft.com/office/drawing/2014/main" id="{B9D2563F-70BA-9949-A22B-5E49FAF2C5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4_SP_B4_PP12.jpg">
            <a:extLst>
              <a:ext uri="{FF2B5EF4-FFF2-40B4-BE49-F238E27FC236}">
                <a16:creationId xmlns:a16="http://schemas.microsoft.com/office/drawing/2014/main" id="{9B5D0883-8957-794B-B0BA-9BFF7BC37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1"/>
          <a:stretch/>
        </p:blipFill>
        <p:spPr>
          <a:xfrm>
            <a:off x="0" y="4661452"/>
            <a:ext cx="9144000" cy="21965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4_SP_B4_PP12.jpg">
            <a:extLst>
              <a:ext uri="{FF2B5EF4-FFF2-40B4-BE49-F238E27FC236}">
                <a16:creationId xmlns:a16="http://schemas.microsoft.com/office/drawing/2014/main" id="{B9D2563F-70BA-9949-A22B-5E49FAF2C5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4_SP_B4_PP12.jpg">
            <a:extLst>
              <a:ext uri="{FF2B5EF4-FFF2-40B4-BE49-F238E27FC236}">
                <a16:creationId xmlns:a16="http://schemas.microsoft.com/office/drawing/2014/main" id="{9B5D0883-8957-794B-B0BA-9BFF7BC37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1"/>
          <a:stretch/>
        </p:blipFill>
        <p:spPr>
          <a:xfrm>
            <a:off x="0" y="4661452"/>
            <a:ext cx="9144000" cy="21965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1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0.png"/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0" y="1737213"/>
            <a:ext cx="612091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0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107267"/>
              </p:ext>
            </p:extLst>
          </p:nvPr>
        </p:nvGraphicFramePr>
        <p:xfrm>
          <a:off x="758268" y="2820826"/>
          <a:ext cx="7452000" cy="317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3551960963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3620676090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249967703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 hundreds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 tens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ones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44486"/>
                  </a:ext>
                </a:extLst>
              </a:tr>
              <a:tr h="2522061"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51433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074" y="334776"/>
            <a:ext cx="980098" cy="980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2006" y="551151"/>
            <a:ext cx="234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8268" y="1542255"/>
                <a:ext cx="302519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c) 1,985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1,445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68" y="1542255"/>
                <a:ext cx="3025195" cy="523220"/>
              </a:xfrm>
              <a:prstGeom prst="rect">
                <a:avLst/>
              </a:prstGeom>
              <a:blipFill>
                <a:blip r:embed="rId6"/>
                <a:stretch>
                  <a:fillRect l="-4024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8269" y="931435"/>
                <a:ext cx="258596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b) 2,125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21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69" y="931435"/>
                <a:ext cx="2585964" cy="523220"/>
              </a:xfrm>
              <a:prstGeom prst="rect">
                <a:avLst/>
              </a:prstGeom>
              <a:blipFill>
                <a:blip r:embed="rId7"/>
                <a:stretch>
                  <a:fillRect l="-4706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8269" y="320615"/>
                <a:ext cx="273504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a) 4,677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3,655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69" y="320615"/>
                <a:ext cx="2735044" cy="523220"/>
              </a:xfrm>
              <a:prstGeom prst="rect">
                <a:avLst/>
              </a:prstGeom>
              <a:blipFill>
                <a:blip r:embed="rId8"/>
                <a:stretch>
                  <a:fillRect l="-4454" t="-11765" r="-2227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8269" y="2153075"/>
                <a:ext cx="258596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d) 6,293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190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69" y="2153075"/>
                <a:ext cx="2585964" cy="523220"/>
              </a:xfrm>
              <a:prstGeom prst="rect">
                <a:avLst/>
              </a:prstGeom>
              <a:blipFill>
                <a:blip r:embed="rId9"/>
                <a:stretch>
                  <a:fillRect l="-470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39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0678 0.5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27378 0.46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54028 0.377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271 0.4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and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22236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385" y="287944"/>
            <a:ext cx="80997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3,658 tickets are sold for a concert. </a:t>
            </a:r>
          </a:p>
          <a:p>
            <a:r>
              <a:rPr lang="en-GB" sz="3200" dirty="0">
                <a:latin typeface="Calibri" panose="020F0502020204030204" pitchFamily="34" charset="0"/>
              </a:rPr>
              <a:t>Before the night, 3,443 tickets are sold.</a:t>
            </a:r>
          </a:p>
          <a:p>
            <a:r>
              <a:rPr lang="en-GB" sz="3200" dirty="0">
                <a:latin typeface="Calibri" panose="020F0502020204030204" pitchFamily="34" charset="0"/>
              </a:rPr>
              <a:t>How many tickets are sold on the night of the concert?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157" y="1927549"/>
            <a:ext cx="875776" cy="875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5834" y="2076909"/>
            <a:ext cx="240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2630" y="2380826"/>
            <a:ext cx="3610860" cy="3200575"/>
            <a:chOff x="268171" y="249049"/>
            <a:chExt cx="2498576" cy="2448272"/>
          </a:xfrm>
        </p:grpSpPr>
        <p:sp>
          <p:nvSpPr>
            <p:cNvPr id="6" name="Oval 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162645" y="2689550"/>
            <a:ext cx="30215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3,658     </a:t>
            </a:r>
            <a:r>
              <a:rPr lang="en-GB" sz="2400" dirty="0">
                <a:latin typeface="Calibri" panose="020F0502020204030204" pitchFamily="34" charset="0"/>
              </a:rPr>
              <a:t>Tickets sold</a:t>
            </a:r>
            <a:endParaRPr lang="en-GB" sz="30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751" y="4722551"/>
            <a:ext cx="1162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3,443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26909" y="4719383"/>
            <a:ext cx="767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?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8528" y="5564569"/>
            <a:ext cx="2316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Sold before night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2678" y="5564569"/>
            <a:ext cx="2307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Sold on the night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04756" y="447311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56" y="4473111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79911"/>
              </p:ext>
            </p:extLst>
          </p:nvPr>
        </p:nvGraphicFramePr>
        <p:xfrm>
          <a:off x="5422793" y="3214910"/>
          <a:ext cx="2685140" cy="26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379153" y="1768644"/>
            <a:ext cx="18662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  <a:latin typeface="Calibri" panose="020F0502020204030204" pitchFamily="34" charset="0"/>
              </a:rPr>
              <a:t>215 tickets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55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untain | Free Stock Photo | Illustration of a small cartoo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5" b="16015"/>
          <a:stretch/>
        </p:blipFill>
        <p:spPr bwMode="auto">
          <a:xfrm>
            <a:off x="5779284" y="274042"/>
            <a:ext cx="2442482" cy="13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579" y="372448"/>
            <a:ext cx="7929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Mont Blanc is 4,810 m high.</a:t>
            </a:r>
          </a:p>
          <a:p>
            <a:r>
              <a:rPr lang="en-GB" sz="3200" dirty="0">
                <a:latin typeface="Calibri" panose="020F0502020204030204" pitchFamily="34" charset="0"/>
              </a:rPr>
              <a:t>Mount Everest is 8,850 m high.</a:t>
            </a:r>
          </a:p>
          <a:p>
            <a:r>
              <a:rPr lang="en-GB" sz="3200" dirty="0">
                <a:latin typeface="Calibri" panose="020F0502020204030204" pitchFamily="34" charset="0"/>
              </a:rPr>
              <a:t>How much higher is Mount Everest than Mont Blanc?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9686" y="3411609"/>
            <a:ext cx="1608447" cy="798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039" y="3531533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Blanc</a:t>
            </a:r>
          </a:p>
        </p:txBody>
      </p:sp>
      <p:sp>
        <p:nvSpPr>
          <p:cNvPr id="9" name="Rectangle 8"/>
          <p:cNvSpPr/>
          <p:nvPr/>
        </p:nvSpPr>
        <p:spPr>
          <a:xfrm>
            <a:off x="1785621" y="3530393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4,810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5290" y="4382258"/>
            <a:ext cx="3031516" cy="7982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3129" y="4502182"/>
            <a:ext cx="109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Everest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04335" y="4489193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8,850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43515" y="434035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15" y="4340351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09154"/>
              </p:ext>
            </p:extLst>
          </p:nvPr>
        </p:nvGraphicFramePr>
        <p:xfrm>
          <a:off x="5507884" y="3137476"/>
          <a:ext cx="2685140" cy="26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3268133" y="3810752"/>
            <a:ext cx="141867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44251" y="2462405"/>
            <a:ext cx="6485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Mount Everest is 4,040 metres higher.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83148" y="3307540"/>
            <a:ext cx="362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3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 animBg="1"/>
      <p:bldP spid="11" grpId="0"/>
      <p:bldP spid="12" grpId="0"/>
      <p:bldP spid="13" grpId="0"/>
      <p:bldP spid="21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96006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93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 Calculate 352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140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 Subtract 53 from 284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Find the difference between 408 and 103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539430"/>
              </a:xfrm>
              <a:prstGeom prst="rect">
                <a:avLst/>
              </a:prstGeom>
              <a:blipFill>
                <a:blip r:embed="rId2"/>
                <a:stretch>
                  <a:fillRect l="-1626" t="-1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4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 Calculate 352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140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 Subtract 53 from 284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Find the difference between 408 and 103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539430"/>
              </a:xfrm>
              <a:prstGeom prst="rect">
                <a:avLst/>
              </a:prstGeom>
              <a:blipFill>
                <a:blip r:embed="rId5"/>
                <a:stretch>
                  <a:fillRect l="-1626" t="-1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14900" y="370521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7300" y="1642959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231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8450" y="3454614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5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83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54304"/>
              </p:ext>
            </p:extLst>
          </p:nvPr>
        </p:nvGraphicFramePr>
        <p:xfrm>
          <a:off x="510782" y="2118493"/>
          <a:ext cx="4464000" cy="238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90400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792398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6481" y="421454"/>
                <a:ext cx="3403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4,562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3,152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81" y="421454"/>
                <a:ext cx="3403496" cy="646331"/>
              </a:xfrm>
              <a:prstGeom prst="rect">
                <a:avLst/>
              </a:prstGeom>
              <a:blipFill>
                <a:blip r:embed="rId5"/>
                <a:stretch>
                  <a:fillRect l="-5376" t="-16038" r="-1254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08412" y="3306123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412" y="3306123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90645"/>
              </p:ext>
            </p:extLst>
          </p:nvPr>
        </p:nvGraphicFramePr>
        <p:xfrm>
          <a:off x="5526934" y="2070183"/>
          <a:ext cx="2685140" cy="26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829" y="3679152"/>
            <a:ext cx="410901" cy="40276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088" y="2824230"/>
            <a:ext cx="410901" cy="40276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520" y="3250292"/>
            <a:ext cx="410901" cy="40276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8045" y="2824230"/>
            <a:ext cx="410901" cy="402764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088" y="3250292"/>
            <a:ext cx="410901" cy="402764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8045" y="3250292"/>
            <a:ext cx="410901" cy="40276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088" y="3679152"/>
            <a:ext cx="410901" cy="40276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31" y="2824230"/>
            <a:ext cx="410901" cy="402764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31" y="3250292"/>
            <a:ext cx="410901" cy="402764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520" y="2824230"/>
            <a:ext cx="410901" cy="402764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829" y="2824230"/>
            <a:ext cx="410901" cy="402764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801" y="2824230"/>
            <a:ext cx="410901" cy="402764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829" y="3250292"/>
            <a:ext cx="410901" cy="402764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801" y="3250292"/>
            <a:ext cx="410901" cy="402764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801" y="3679152"/>
            <a:ext cx="410901" cy="402764"/>
          </a:xfrm>
          <a:prstGeom prst="rect">
            <a:avLst/>
          </a:prstGeom>
        </p:spPr>
      </p:pic>
      <p:pic>
        <p:nvPicPr>
          <p:cNvPr id="31" name="Picture 3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8604" y="2824230"/>
            <a:ext cx="410901" cy="402764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4013" y="2824230"/>
            <a:ext cx="410901" cy="4027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58965" y="401435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09787" y="401435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41175" y="401435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61517" y="401435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53326" y="42145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1,410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442165" y="288971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995498" y="288447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333222" y="373939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901738" y="373939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899314" y="330108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324030" y="330866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335890" y="288447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785071" y="373172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059167" y="329341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49726" y="330108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92568" y="286783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09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02488"/>
              </p:ext>
            </p:extLst>
          </p:nvPr>
        </p:nvGraphicFramePr>
        <p:xfrm>
          <a:off x="525685" y="2132541"/>
          <a:ext cx="4464000" cy="261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29684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02288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0902" y="665824"/>
                <a:ext cx="3403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7,438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7,206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2" y="665824"/>
                <a:ext cx="3403496" cy="646331"/>
              </a:xfrm>
              <a:prstGeom prst="rect">
                <a:avLst/>
              </a:prstGeom>
              <a:blipFill>
                <a:blip r:embed="rId6"/>
                <a:stretch>
                  <a:fillRect l="-5367" t="-16038" r="-1073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02294" y="3295870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94" y="3295870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90548"/>
              </p:ext>
            </p:extLst>
          </p:nvPr>
        </p:nvGraphicFramePr>
        <p:xfrm>
          <a:off x="5505706" y="2136130"/>
          <a:ext cx="2685140" cy="26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6991" y="2804779"/>
            <a:ext cx="410901" cy="40276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848" y="3256251"/>
            <a:ext cx="410901" cy="40276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458" y="2804779"/>
            <a:ext cx="410901" cy="40276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6991" y="3256251"/>
            <a:ext cx="410901" cy="4027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458" y="3256251"/>
            <a:ext cx="410901" cy="40276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10" y="2804779"/>
            <a:ext cx="410901" cy="40276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10" y="3256251"/>
            <a:ext cx="410901" cy="40276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848" y="2804779"/>
            <a:ext cx="410901" cy="40276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0486" y="2804779"/>
            <a:ext cx="410901" cy="402764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4177" y="2804779"/>
            <a:ext cx="410901" cy="40276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0486" y="3256251"/>
            <a:ext cx="410901" cy="402764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2322" y="2804779"/>
            <a:ext cx="410901" cy="402764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065" y="2804779"/>
            <a:ext cx="410901" cy="4027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68217" y="411068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2490" y="411068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19947" y="411068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44398" y="411068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9694" y="66280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232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113689" y="288626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03493" y="33130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13364" y="286655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226113" y="332419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10" y="3698754"/>
            <a:ext cx="410901" cy="402764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848" y="3698754"/>
            <a:ext cx="410901" cy="402764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10" y="4157693"/>
            <a:ext cx="410901" cy="402764"/>
          </a:xfrm>
          <a:prstGeom prst="rect">
            <a:avLst/>
          </a:prstGeom>
        </p:spPr>
      </p:pic>
      <p:pic>
        <p:nvPicPr>
          <p:cNvPr id="45" name="Picture 4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2322" y="3698754"/>
            <a:ext cx="410901" cy="402764"/>
          </a:xfrm>
          <a:prstGeom prst="rect">
            <a:avLst/>
          </a:prstGeom>
        </p:spPr>
      </p:pic>
      <p:pic>
        <p:nvPicPr>
          <p:cNvPr id="46" name="Picture 4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065" y="3698754"/>
            <a:ext cx="410901" cy="402764"/>
          </a:xfrm>
          <a:prstGeom prst="rect">
            <a:avLst/>
          </a:prstGeom>
        </p:spPr>
      </p:pic>
      <p:pic>
        <p:nvPicPr>
          <p:cNvPr id="47" name="Picture 4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2322" y="3256251"/>
            <a:ext cx="410901" cy="402764"/>
          </a:xfrm>
          <a:prstGeom prst="rect">
            <a:avLst/>
          </a:prstGeom>
        </p:spPr>
      </p:pic>
      <p:pic>
        <p:nvPicPr>
          <p:cNvPr id="48" name="Picture 4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065" y="3256251"/>
            <a:ext cx="410901" cy="402764"/>
          </a:xfrm>
          <a:prstGeom prst="rect">
            <a:avLst/>
          </a:prstGeom>
        </p:spPr>
      </p:pic>
      <p:pic>
        <p:nvPicPr>
          <p:cNvPr id="49" name="Picture 4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2322" y="4157693"/>
            <a:ext cx="410901" cy="402764"/>
          </a:xfrm>
          <a:prstGeom prst="rect">
            <a:avLst/>
          </a:prstGeom>
        </p:spPr>
      </p:pic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065" y="4157693"/>
            <a:ext cx="410901" cy="402764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4460819" y="421793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455903" y="375300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45087" y="423825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045002" y="375899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057018" y="33303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488524" y="331921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817894" y="33130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099232" y="33130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90672" y="373568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089088" y="374803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90672" y="421793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  <p:bldP spid="29" grpId="0"/>
      <p:bldP spid="29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56529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64949"/>
              </p:ext>
            </p:extLst>
          </p:nvPr>
        </p:nvGraphicFramePr>
        <p:xfrm>
          <a:off x="536198" y="2497693"/>
          <a:ext cx="4464000" cy="261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29684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02288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30585" y="769324"/>
                <a:ext cx="30540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2,815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:r>
                  <a:rPr lang="en-GB" sz="3600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514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85" y="769324"/>
                <a:ext cx="3054041" cy="646331"/>
              </a:xfrm>
              <a:prstGeom prst="rect">
                <a:avLst/>
              </a:prstGeom>
              <a:blipFill>
                <a:blip r:embed="rId5"/>
                <a:stretch>
                  <a:fillRect l="-5988" t="-16038" r="-1597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4333" y="3766124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333" y="3766124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157" y="3169931"/>
            <a:ext cx="410901" cy="40276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866" y="3169931"/>
            <a:ext cx="410901" cy="40276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157" y="3621403"/>
            <a:ext cx="410901" cy="40276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866" y="3621403"/>
            <a:ext cx="410901" cy="40276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850" y="3169931"/>
            <a:ext cx="410901" cy="40276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492" y="3169931"/>
            <a:ext cx="410901" cy="402764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1292" y="3169931"/>
            <a:ext cx="410901" cy="402764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2830" y="3169931"/>
            <a:ext cx="410901" cy="402764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6424" y="3169931"/>
            <a:ext cx="410901" cy="4027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26895" y="769323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2,301</a:t>
            </a:r>
          </a:p>
        </p:txBody>
      </p:sp>
      <p:pic>
        <p:nvPicPr>
          <p:cNvPr id="34" name="Picture 3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2830" y="4092286"/>
            <a:ext cx="410901" cy="402764"/>
          </a:xfrm>
          <a:prstGeom prst="rect">
            <a:avLst/>
          </a:prstGeom>
        </p:spPr>
      </p:pic>
      <p:pic>
        <p:nvPicPr>
          <p:cNvPr id="36" name="Picture 3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2830" y="3621403"/>
            <a:ext cx="410901" cy="402764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6424" y="3621403"/>
            <a:ext cx="410901" cy="402764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V="1">
            <a:off x="4057606" y="416365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157" y="4092286"/>
            <a:ext cx="410901" cy="402764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866" y="4092286"/>
            <a:ext cx="410901" cy="402764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157" y="4591063"/>
            <a:ext cx="410901" cy="402764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866" y="4591063"/>
            <a:ext cx="410901" cy="402764"/>
          </a:xfrm>
          <a:prstGeom prst="rect">
            <a:avLst/>
          </a:prstGeom>
        </p:spPr>
      </p:pic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95628"/>
              </p:ext>
            </p:extLst>
          </p:nvPr>
        </p:nvGraphicFramePr>
        <p:xfrm>
          <a:off x="5520229" y="2488875"/>
          <a:ext cx="2685140" cy="26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64" name="Straight Connector 63"/>
          <p:cNvCxnSpPr/>
          <p:nvPr/>
        </p:nvCxnSpPr>
        <p:spPr>
          <a:xfrm flipV="1">
            <a:off x="4458843" y="368659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057606" y="368385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74576" y="324585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62948" y="444287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2949444" y="323017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09746" y="444287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2246038" y="466374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814525" y="464004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814525" y="415252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239206" y="366870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254406" y="416931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35443" y="444287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71193" y="444287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30585" y="1415655"/>
            <a:ext cx="418859" cy="313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530413" y="1415654"/>
            <a:ext cx="0" cy="34755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197736" y="1432865"/>
            <a:ext cx="349525" cy="31313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9073" y="1728788"/>
            <a:ext cx="150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minuend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77298" y="1725840"/>
            <a:ext cx="303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subtrahend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46965" y="1708629"/>
            <a:ext cx="303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difference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5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3" grpId="0"/>
      <p:bldP spid="25" grpId="0"/>
      <p:bldP spid="24" grpId="0"/>
      <p:bldP spid="22" grpId="0"/>
      <p:bldP spid="1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9.6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6.1|4.7|6.8|2.3|5.9|2.5|6.7|2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5|9.6|5.1|1.8|6.4|3.5|11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8.4|25.1|31.2|2.9|4.2|3|5.8|2.7|6|6.4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5.2|12.8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20.2|7.5|6.6|4.8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2.7|12.7|13.6|16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B79104-BFB8-41F9-A6E1-C32E49D5C5B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817962C-D96F-4F59-AA04-9E16102215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604C66-2564-4B06-B242-715F47C7C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305</Words>
  <Application>Microsoft Office PowerPoint</Application>
  <PresentationFormat>On-screen Show (4:3)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3 on the worksheet</vt:lpstr>
      <vt:lpstr>PowerPoint Presentation</vt:lpstr>
      <vt:lpstr>PowerPoint Presentation</vt:lpstr>
      <vt:lpstr>Have a go at questions  4 and 5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125</cp:revision>
  <dcterms:created xsi:type="dcterms:W3CDTF">2019-07-05T11:02:13Z</dcterms:created>
  <dcterms:modified xsi:type="dcterms:W3CDTF">2022-01-30T12:31:39Z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