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4"/>
  </p:notesMasterIdLst>
  <p:handoutMasterIdLst>
    <p:handoutMasterId r:id="rId25"/>
  </p:handoutMasterIdLst>
  <p:sldIdLst>
    <p:sldId id="258" r:id="rId2"/>
    <p:sldId id="264" r:id="rId3"/>
    <p:sldId id="278" r:id="rId4"/>
    <p:sldId id="279" r:id="rId5"/>
    <p:sldId id="280" r:id="rId6"/>
    <p:sldId id="281" r:id="rId7"/>
    <p:sldId id="296" r:id="rId8"/>
    <p:sldId id="286" r:id="rId9"/>
    <p:sldId id="282" r:id="rId10"/>
    <p:sldId id="283" r:id="rId11"/>
    <p:sldId id="297" r:id="rId12"/>
    <p:sldId id="284" r:id="rId13"/>
    <p:sldId id="299" r:id="rId14"/>
    <p:sldId id="300" r:id="rId15"/>
    <p:sldId id="301" r:id="rId16"/>
    <p:sldId id="305" r:id="rId17"/>
    <p:sldId id="302" r:id="rId18"/>
    <p:sldId id="292" r:id="rId19"/>
    <p:sldId id="293" r:id="rId20"/>
    <p:sldId id="304" r:id="rId21"/>
    <p:sldId id="295" r:id="rId22"/>
    <p:sldId id="267" r:id="rId23"/>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Twinkl" pitchFamily="2"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A9CA"/>
    <a:srgbClr val="FFCC66"/>
    <a:srgbClr val="47B1E5"/>
    <a:srgbClr val="9DDCF9"/>
    <a:srgbClr val="F9A34D"/>
    <a:srgbClr val="A873B0"/>
    <a:srgbClr val="585657"/>
    <a:srgbClr val="A94F17"/>
    <a:srgbClr val="F1884C"/>
    <a:srgbClr val="EA5B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7" d="100"/>
          <a:sy n="87" d="100"/>
        </p:scale>
        <p:origin x="1358" y="67"/>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04/05/2021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04/05/2021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resources/early-years-numbers-number-system/all-about-numbers-numbers-the-number-system-number-mathematics-eyfs-early-years/number-11-all-about-numbers-numbers-the-number-system-number-mathematics-eyfs-early-years"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early-years-numbers-number-system/all-about-numbers-numbers-the-number-system-number-mathematics-eyfs-early-years/number-11-all-about-numbers-numbers-the-number-system-number-mathematics-eyfs-early-year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21B293E7-8704-40F1-82A6-62754E721E92}"/>
              </a:ext>
            </a:extLst>
          </p:cNvPr>
          <p:cNvSpPr/>
          <p:nvPr userDrawn="1"/>
        </p:nvSpPr>
        <p:spPr>
          <a:xfrm>
            <a:off x="8262257" y="6019800"/>
            <a:ext cx="881743"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4"/>
            <a:extLst>
              <a:ext uri="{FF2B5EF4-FFF2-40B4-BE49-F238E27FC236}">
                <a16:creationId xmlns:a16="http://schemas.microsoft.com/office/drawing/2014/main" id="{088A1A2B-E529-4381-A304-1E9C2577E582}"/>
              </a:ext>
            </a:extLst>
          </p:cNvPr>
          <p:cNvSpPr/>
          <p:nvPr userDrawn="1"/>
        </p:nvSpPr>
        <p:spPr>
          <a:xfrm>
            <a:off x="97971" y="5889171"/>
            <a:ext cx="1143000" cy="947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674B8E0C-A87A-4786-8909-1B330019C294}"/>
              </a:ext>
            </a:extLst>
          </p:cNvPr>
          <p:cNvSpPr/>
          <p:nvPr userDrawn="1"/>
        </p:nvSpPr>
        <p:spPr>
          <a:xfrm>
            <a:off x="8262257" y="6019800"/>
            <a:ext cx="881743"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4"/>
            <a:extLst>
              <a:ext uri="{FF2B5EF4-FFF2-40B4-BE49-F238E27FC236}">
                <a16:creationId xmlns:a16="http://schemas.microsoft.com/office/drawing/2014/main" id="{3005E5CF-C6B0-483F-9CE8-F9A1E29BBED8}"/>
              </a:ext>
            </a:extLst>
          </p:cNvPr>
          <p:cNvSpPr/>
          <p:nvPr userDrawn="1"/>
        </p:nvSpPr>
        <p:spPr>
          <a:xfrm>
            <a:off x="97971" y="5889171"/>
            <a:ext cx="1143000" cy="947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slide" Target="slide11.xml"/><Relationship Id="rId5" Type="http://schemas.openxmlformats.org/officeDocument/2006/relationships/image" Target="../media/image37.png"/><Relationship Id="rId4" Type="http://schemas.openxmlformats.org/officeDocument/2006/relationships/image" Target="../media/image29.tiff"/></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0.tiff"/><Relationship Id="rId7" Type="http://schemas.openxmlformats.org/officeDocument/2006/relationships/image" Target="../media/image34.tiff"/><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29.tiff"/></Relationships>
</file>

<file path=ppt/slides/_rels/slide12.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47.png"/><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50.png"/><Relationship Id="rId1" Type="http://schemas.openxmlformats.org/officeDocument/2006/relationships/slideLayout" Target="../slideLayouts/slideLayout3.xml"/><Relationship Id="rId5" Type="http://schemas.openxmlformats.org/officeDocument/2006/relationships/image" Target="../media/image52.tiff"/><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53.png"/><Relationship Id="rId1" Type="http://schemas.openxmlformats.org/officeDocument/2006/relationships/slideLayout" Target="../slideLayouts/slideLayout3.xml"/><Relationship Id="rId4" Type="http://schemas.openxmlformats.org/officeDocument/2006/relationships/image" Target="../media/image54.tiff"/></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20.tiff"/></Relationships>
</file>

<file path=ppt/slides/_rels/slide1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55.jpg"/><Relationship Id="rId1" Type="http://schemas.openxmlformats.org/officeDocument/2006/relationships/slideLayout" Target="../slideLayouts/slideLayout3.xml"/><Relationship Id="rId5" Type="http://schemas.openxmlformats.org/officeDocument/2006/relationships/image" Target="../media/image20.tiff"/><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tiff"/></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tiff"/><Relationship Id="rId2" Type="http://schemas.openxmlformats.org/officeDocument/2006/relationships/image" Target="../media/image55.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tiff"/></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image" Target="../media/image55.jpg"/><Relationship Id="rId1" Type="http://schemas.openxmlformats.org/officeDocument/2006/relationships/slideLayout" Target="../slideLayouts/slideLayout3.xml"/><Relationship Id="rId6" Type="http://schemas.openxmlformats.org/officeDocument/2006/relationships/image" Target="../media/image61.tiff"/><Relationship Id="rId5" Type="http://schemas.openxmlformats.org/officeDocument/2006/relationships/image" Target="../media/image60.png"/><Relationship Id="rId4" Type="http://schemas.openxmlformats.org/officeDocument/2006/relationships/image" Target="../media/image20.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tiff"/><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tiff"/><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image" Target="../media/image18.tiff"/><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tiff"/><Relationship Id="rId1" Type="http://schemas.openxmlformats.org/officeDocument/2006/relationships/slideLayout" Target="../slideLayouts/slideLayout3.xml"/><Relationship Id="rId6" Type="http://schemas.openxmlformats.org/officeDocument/2006/relationships/image" Target="../media/image20.tiff"/><Relationship Id="rId5" Type="http://schemas.openxmlformats.org/officeDocument/2006/relationships/image" Target="../media/image19.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tiff"/><Relationship Id="rId7" Type="http://schemas.openxmlformats.org/officeDocument/2006/relationships/image" Target="../media/image25.tiff"/><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7.tiff"/><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tiff"/><Relationship Id="rId5" Type="http://schemas.openxmlformats.org/officeDocument/2006/relationships/image" Target="../media/image29.tiff"/><Relationship Id="rId4" Type="http://schemas.openxmlformats.org/officeDocument/2006/relationships/image" Target="../media/image28.tiff"/></Relationships>
</file>

<file path=ppt/slides/_rels/slide9.xml.rels><?xml version="1.0" encoding="UTF-8" standalone="yes"?>
<Relationships xmlns="http://schemas.openxmlformats.org/package/2006/relationships"><Relationship Id="rId3" Type="http://schemas.openxmlformats.org/officeDocument/2006/relationships/image" Target="../media/image20.tiff"/><Relationship Id="rId7" Type="http://schemas.openxmlformats.org/officeDocument/2006/relationships/slide" Target="slide10.xml"/><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tiff"/><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0D11DA-46A3-4CF5-A41E-FF35DF056802}"/>
              </a:ext>
            </a:extLst>
          </p:cNvPr>
          <p:cNvGrpSpPr/>
          <p:nvPr/>
        </p:nvGrpSpPr>
        <p:grpSpPr>
          <a:xfrm>
            <a:off x="1901792" y="617428"/>
            <a:ext cx="1308134" cy="2290565"/>
            <a:chOff x="1254183" y="2036003"/>
            <a:chExt cx="1183775" cy="2110651"/>
          </a:xfrm>
        </p:grpSpPr>
        <p:pic>
          <p:nvPicPr>
            <p:cNvPr id="4" name="Picture 3">
              <a:extLst>
                <a:ext uri="{FF2B5EF4-FFF2-40B4-BE49-F238E27FC236}">
                  <a16:creationId xmlns:a16="http://schemas.microsoft.com/office/drawing/2014/main" id="{66C33FF8-2450-4221-8C74-5C9DE63AEE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51278" y="2036003"/>
              <a:ext cx="586680" cy="2110651"/>
            </a:xfrm>
            <a:prstGeom prst="rect">
              <a:avLst/>
            </a:prstGeom>
          </p:spPr>
        </p:pic>
        <p:pic>
          <p:nvPicPr>
            <p:cNvPr id="7" name="Eyes One">
              <a:extLst>
                <a:ext uri="{FF2B5EF4-FFF2-40B4-BE49-F238E27FC236}">
                  <a16:creationId xmlns:a16="http://schemas.microsoft.com/office/drawing/2014/main" id="{FE39939C-2392-43A5-A0EF-34B9859C90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 r="-2125"/>
            <a:stretch/>
          </p:blipFill>
          <p:spPr>
            <a:xfrm>
              <a:off x="1254183" y="2408801"/>
              <a:ext cx="507942" cy="1737853"/>
            </a:xfrm>
            <a:prstGeom prst="rect">
              <a:avLst/>
            </a:prstGeom>
          </p:spPr>
        </p:pic>
      </p:grpSp>
      <p:sp>
        <p:nvSpPr>
          <p:cNvPr id="5" name="Speech Bubble: Rectangle with Corners Rounded 4">
            <a:extLst>
              <a:ext uri="{FF2B5EF4-FFF2-40B4-BE49-F238E27FC236}">
                <a16:creationId xmlns:a16="http://schemas.microsoft.com/office/drawing/2014/main" id="{48087AD3-7B82-4121-A419-91F08D9CF551}"/>
              </a:ext>
            </a:extLst>
          </p:cNvPr>
          <p:cNvSpPr/>
          <p:nvPr/>
        </p:nvSpPr>
        <p:spPr>
          <a:xfrm>
            <a:off x="3431932" y="1202772"/>
            <a:ext cx="2596426" cy="1524452"/>
          </a:xfrm>
          <a:prstGeom prst="wedgeRoundRectCallout">
            <a:avLst>
              <a:gd name="adj1" fmla="val -57195"/>
              <a:gd name="adj2" fmla="val -7623"/>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ea typeface="Arial"/>
                <a:cs typeface="Arial"/>
                <a:sym typeface="Arial"/>
              </a:rPr>
              <a:t>Can you remember how many sandwiches </a:t>
            </a:r>
            <a:r>
              <a:rPr lang="en-GB" b="1" dirty="0">
                <a:solidFill>
                  <a:schemeClr val="tx1"/>
                </a:solidFill>
                <a:ea typeface="Arial"/>
                <a:cs typeface="Arial"/>
                <a:sym typeface="Arial"/>
              </a:rPr>
              <a:t>Number One</a:t>
            </a:r>
            <a:r>
              <a:rPr lang="en-GB" dirty="0">
                <a:solidFill>
                  <a:schemeClr val="tx1"/>
                </a:solidFill>
                <a:ea typeface="Arial"/>
                <a:cs typeface="Arial"/>
                <a:sym typeface="Arial"/>
              </a:rPr>
              <a:t> packed? </a:t>
            </a:r>
            <a:r>
              <a:rPr lang="en-GB" dirty="0">
                <a:solidFill>
                  <a:schemeClr val="tx1"/>
                </a:solidFill>
              </a:rPr>
              <a:t>Click on the correct ten-frame.</a:t>
            </a:r>
            <a:r>
              <a:rPr lang="en-GB" dirty="0">
                <a:solidFill>
                  <a:schemeClr val="tx1"/>
                </a:solidFill>
                <a:ea typeface="Arial"/>
                <a:cs typeface="Arial"/>
                <a:sym typeface="Arial"/>
              </a:rPr>
              <a:t> </a:t>
            </a:r>
            <a:endParaRPr lang="en-GB" dirty="0">
              <a:solidFill>
                <a:schemeClr val="tx1"/>
              </a:solidFill>
            </a:endParaRPr>
          </a:p>
        </p:txBody>
      </p:sp>
      <p:grpSp>
        <p:nvGrpSpPr>
          <p:cNvPr id="22" name="3 sarnies">
            <a:extLst>
              <a:ext uri="{FF2B5EF4-FFF2-40B4-BE49-F238E27FC236}">
                <a16:creationId xmlns:a16="http://schemas.microsoft.com/office/drawing/2014/main" id="{3D0233FB-95B9-43C7-B0B9-12727C4C89CE}"/>
              </a:ext>
            </a:extLst>
          </p:cNvPr>
          <p:cNvGrpSpPr/>
          <p:nvPr/>
        </p:nvGrpSpPr>
        <p:grpSpPr>
          <a:xfrm>
            <a:off x="1614205" y="3429000"/>
            <a:ext cx="2957795" cy="1150817"/>
            <a:chOff x="2393950" y="3662030"/>
            <a:chExt cx="2016373" cy="784529"/>
          </a:xfrm>
        </p:grpSpPr>
        <p:pic>
          <p:nvPicPr>
            <p:cNvPr id="24" name="Picture 23">
              <a:extLst>
                <a:ext uri="{FF2B5EF4-FFF2-40B4-BE49-F238E27FC236}">
                  <a16:creationId xmlns:a16="http://schemas.microsoft.com/office/drawing/2014/main" id="{550A636A-13F3-4A3C-9840-9CCB02C697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1740" r="18867" b="23617"/>
            <a:stretch/>
          </p:blipFill>
          <p:spPr>
            <a:xfrm>
              <a:off x="2393950" y="3662030"/>
              <a:ext cx="2016373" cy="784529"/>
            </a:xfrm>
            <a:prstGeom prst="rect">
              <a:avLst/>
            </a:prstGeom>
          </p:spPr>
        </p:pic>
        <p:pic>
          <p:nvPicPr>
            <p:cNvPr id="25" name="Picture 24">
              <a:extLst>
                <a:ext uri="{FF2B5EF4-FFF2-40B4-BE49-F238E27FC236}">
                  <a16:creationId xmlns:a16="http://schemas.microsoft.com/office/drawing/2014/main" id="{E2588D79-BD1F-4F33-838F-7942DC2A5B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194" b="-6869"/>
            <a:stretch/>
          </p:blipFill>
          <p:spPr>
            <a:xfrm>
              <a:off x="2535767" y="3815755"/>
              <a:ext cx="310641" cy="195411"/>
            </a:xfrm>
            <a:prstGeom prst="rect">
              <a:avLst/>
            </a:prstGeom>
          </p:spPr>
        </p:pic>
        <p:pic>
          <p:nvPicPr>
            <p:cNvPr id="26" name="Picture 25">
              <a:extLst>
                <a:ext uri="{FF2B5EF4-FFF2-40B4-BE49-F238E27FC236}">
                  <a16:creationId xmlns:a16="http://schemas.microsoft.com/office/drawing/2014/main" id="{1F661EFA-98DA-4F49-B1DE-E4CDA47CB7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194" b="-6869"/>
            <a:stretch/>
          </p:blipFill>
          <p:spPr>
            <a:xfrm>
              <a:off x="2892393" y="3815754"/>
              <a:ext cx="310641" cy="195411"/>
            </a:xfrm>
            <a:prstGeom prst="rect">
              <a:avLst/>
            </a:prstGeom>
          </p:spPr>
        </p:pic>
      </p:grpSp>
      <p:grpSp>
        <p:nvGrpSpPr>
          <p:cNvPr id="28" name="6 sarnies">
            <a:extLst>
              <a:ext uri="{FF2B5EF4-FFF2-40B4-BE49-F238E27FC236}">
                <a16:creationId xmlns:a16="http://schemas.microsoft.com/office/drawing/2014/main" id="{F1E015FE-4E11-4518-B80E-F734313682D5}"/>
              </a:ext>
            </a:extLst>
          </p:cNvPr>
          <p:cNvGrpSpPr/>
          <p:nvPr/>
        </p:nvGrpSpPr>
        <p:grpSpPr>
          <a:xfrm>
            <a:off x="3093102" y="4829006"/>
            <a:ext cx="2957795" cy="1150817"/>
            <a:chOff x="4827526" y="4856164"/>
            <a:chExt cx="2016373" cy="784529"/>
          </a:xfrm>
        </p:grpSpPr>
        <p:pic>
          <p:nvPicPr>
            <p:cNvPr id="30" name="Picture 29">
              <a:extLst>
                <a:ext uri="{FF2B5EF4-FFF2-40B4-BE49-F238E27FC236}">
                  <a16:creationId xmlns:a16="http://schemas.microsoft.com/office/drawing/2014/main" id="{9DC49935-317C-419B-83BD-816F670DC9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1740" r="18867" b="23617"/>
            <a:stretch/>
          </p:blipFill>
          <p:spPr>
            <a:xfrm>
              <a:off x="4827526" y="4856164"/>
              <a:ext cx="2016373" cy="784529"/>
            </a:xfrm>
            <a:prstGeom prst="rect">
              <a:avLst/>
            </a:prstGeom>
          </p:spPr>
        </p:pic>
        <p:pic>
          <p:nvPicPr>
            <p:cNvPr id="31" name="Picture 30">
              <a:extLst>
                <a:ext uri="{FF2B5EF4-FFF2-40B4-BE49-F238E27FC236}">
                  <a16:creationId xmlns:a16="http://schemas.microsoft.com/office/drawing/2014/main" id="{FED123F7-8A06-4725-8FE5-5FBABADA23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194" b="-6869"/>
            <a:stretch/>
          </p:blipFill>
          <p:spPr>
            <a:xfrm>
              <a:off x="4969312" y="5026040"/>
              <a:ext cx="310641" cy="195411"/>
            </a:xfrm>
            <a:prstGeom prst="rect">
              <a:avLst/>
            </a:prstGeom>
          </p:spPr>
        </p:pic>
        <p:pic>
          <p:nvPicPr>
            <p:cNvPr id="32" name="Picture 31">
              <a:extLst>
                <a:ext uri="{FF2B5EF4-FFF2-40B4-BE49-F238E27FC236}">
                  <a16:creationId xmlns:a16="http://schemas.microsoft.com/office/drawing/2014/main" id="{FE82B936-D1FF-4349-94E9-B82A4B220A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194" b="-6869"/>
            <a:stretch/>
          </p:blipFill>
          <p:spPr>
            <a:xfrm>
              <a:off x="5325938" y="5026039"/>
              <a:ext cx="310641" cy="195411"/>
            </a:xfrm>
            <a:prstGeom prst="rect">
              <a:avLst/>
            </a:prstGeom>
          </p:spPr>
        </p:pic>
        <p:pic>
          <p:nvPicPr>
            <p:cNvPr id="33" name="Picture 32">
              <a:extLst>
                <a:ext uri="{FF2B5EF4-FFF2-40B4-BE49-F238E27FC236}">
                  <a16:creationId xmlns:a16="http://schemas.microsoft.com/office/drawing/2014/main" id="{9B4EE034-1769-4165-9E0F-DF17AFDA9F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194" b="-6869"/>
            <a:stretch/>
          </p:blipFill>
          <p:spPr>
            <a:xfrm>
              <a:off x="5687541" y="5026039"/>
              <a:ext cx="310641" cy="195411"/>
            </a:xfrm>
            <a:prstGeom prst="rect">
              <a:avLst/>
            </a:prstGeom>
          </p:spPr>
        </p:pic>
      </p:grpSp>
      <p:grpSp>
        <p:nvGrpSpPr>
          <p:cNvPr id="37" name="6 sarnies">
            <a:extLst>
              <a:ext uri="{FF2B5EF4-FFF2-40B4-BE49-F238E27FC236}">
                <a16:creationId xmlns:a16="http://schemas.microsoft.com/office/drawing/2014/main" id="{E2563F49-1426-497B-BEBD-4588334D95D2}"/>
              </a:ext>
            </a:extLst>
          </p:cNvPr>
          <p:cNvGrpSpPr/>
          <p:nvPr/>
        </p:nvGrpSpPr>
        <p:grpSpPr>
          <a:xfrm>
            <a:off x="4558690" y="3429000"/>
            <a:ext cx="2957795" cy="1150817"/>
            <a:chOff x="4827526" y="4856164"/>
            <a:chExt cx="2016373" cy="784529"/>
          </a:xfrm>
        </p:grpSpPr>
        <p:pic>
          <p:nvPicPr>
            <p:cNvPr id="38" name="Picture 37">
              <a:extLst>
                <a:ext uri="{FF2B5EF4-FFF2-40B4-BE49-F238E27FC236}">
                  <a16:creationId xmlns:a16="http://schemas.microsoft.com/office/drawing/2014/main" id="{DCFADEC2-84B6-445B-B68C-C89EADEC27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1740" r="18867" b="23617"/>
            <a:stretch/>
          </p:blipFill>
          <p:spPr>
            <a:xfrm>
              <a:off x="4827526" y="4856164"/>
              <a:ext cx="2016373" cy="784529"/>
            </a:xfrm>
            <a:prstGeom prst="rect">
              <a:avLst/>
            </a:prstGeom>
          </p:spPr>
        </p:pic>
        <p:pic>
          <p:nvPicPr>
            <p:cNvPr id="39" name="Picture 38">
              <a:extLst>
                <a:ext uri="{FF2B5EF4-FFF2-40B4-BE49-F238E27FC236}">
                  <a16:creationId xmlns:a16="http://schemas.microsoft.com/office/drawing/2014/main" id="{1F16743E-790F-45C8-B030-BB2C834D48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194" b="-6869"/>
            <a:stretch/>
          </p:blipFill>
          <p:spPr>
            <a:xfrm>
              <a:off x="4969312" y="5026040"/>
              <a:ext cx="310641" cy="195411"/>
            </a:xfrm>
            <a:prstGeom prst="rect">
              <a:avLst/>
            </a:prstGeom>
          </p:spPr>
        </p:pic>
      </p:grpSp>
      <p:sp>
        <p:nvSpPr>
          <p:cNvPr id="42" name="Rectangle 41">
            <a:hlinkClick r:id="rId6" action="ppaction://hlinksldjump"/>
            <a:extLst>
              <a:ext uri="{FF2B5EF4-FFF2-40B4-BE49-F238E27FC236}">
                <a16:creationId xmlns:a16="http://schemas.microsoft.com/office/drawing/2014/main" id="{F537FB2A-85D4-4A43-9B4D-8878583D54A0}"/>
              </a:ext>
            </a:extLst>
          </p:cNvPr>
          <p:cNvSpPr/>
          <p:nvPr/>
        </p:nvSpPr>
        <p:spPr>
          <a:xfrm>
            <a:off x="4670520" y="3495675"/>
            <a:ext cx="2845966" cy="10841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240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childTnLst>
              </p:cTn>
              <p:nextCondLst>
                <p:cond evt="onClick" delay="0">
                  <p:tgtEl>
                    <p:spTgt spid="28"/>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22"/>
                                        </p:tgtEl>
                                        <p:attrNameLst>
                                          <p:attrName>r</p:attrName>
                                        </p:attrNameLst>
                                      </p:cBhvr>
                                    </p:animRot>
                                    <p:animRot by="-240000">
                                      <p:cBhvr>
                                        <p:cTn id="22" dur="200" fill="hold">
                                          <p:stCondLst>
                                            <p:cond delay="200"/>
                                          </p:stCondLst>
                                        </p:cTn>
                                        <p:tgtEl>
                                          <p:spTgt spid="22"/>
                                        </p:tgtEl>
                                        <p:attrNameLst>
                                          <p:attrName>r</p:attrName>
                                        </p:attrNameLst>
                                      </p:cBhvr>
                                    </p:animRot>
                                    <p:animRot by="240000">
                                      <p:cBhvr>
                                        <p:cTn id="23" dur="200" fill="hold">
                                          <p:stCondLst>
                                            <p:cond delay="400"/>
                                          </p:stCondLst>
                                        </p:cTn>
                                        <p:tgtEl>
                                          <p:spTgt spid="22"/>
                                        </p:tgtEl>
                                        <p:attrNameLst>
                                          <p:attrName>r</p:attrName>
                                        </p:attrNameLst>
                                      </p:cBhvr>
                                    </p:animRot>
                                    <p:animRot by="-240000">
                                      <p:cBhvr>
                                        <p:cTn id="24" dur="200" fill="hold">
                                          <p:stCondLst>
                                            <p:cond delay="600"/>
                                          </p:stCondLst>
                                        </p:cTn>
                                        <p:tgtEl>
                                          <p:spTgt spid="22"/>
                                        </p:tgtEl>
                                        <p:attrNameLst>
                                          <p:attrName>r</p:attrName>
                                        </p:attrNameLst>
                                      </p:cBhvr>
                                    </p:animRot>
                                    <p:animRot by="120000">
                                      <p:cBhvr>
                                        <p:cTn id="25" dur="200" fill="hold">
                                          <p:stCondLst>
                                            <p:cond delay="800"/>
                                          </p:stCondLst>
                                        </p:cTn>
                                        <p:tgtEl>
                                          <p:spTgt spid="22"/>
                                        </p:tgtEl>
                                        <p:attrNameLst>
                                          <p:attrName>r</p:attrName>
                                        </p:attrNameLst>
                                      </p:cBhvr>
                                    </p:animRot>
                                  </p:childTnLst>
                                </p:cTn>
                              </p:par>
                            </p:childTnLst>
                          </p:cTn>
                        </p:par>
                      </p:childTnLst>
                    </p:cTn>
                  </p:par>
                </p:childTnLst>
              </p:cTn>
              <p:nextCondLst>
                <p:cond evt="onClick" delay="0">
                  <p:tgtEl>
                    <p:spTgt spid="22"/>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0D11DA-46A3-4CF5-A41E-FF35DF056802}"/>
              </a:ext>
            </a:extLst>
          </p:cNvPr>
          <p:cNvGrpSpPr/>
          <p:nvPr/>
        </p:nvGrpSpPr>
        <p:grpSpPr>
          <a:xfrm>
            <a:off x="862136" y="501748"/>
            <a:ext cx="1458241" cy="2554154"/>
            <a:chOff x="1254183" y="2070172"/>
            <a:chExt cx="1164269" cy="2076482"/>
          </a:xfrm>
        </p:grpSpPr>
        <p:pic>
          <p:nvPicPr>
            <p:cNvPr id="4" name="Picture 3">
              <a:extLst>
                <a:ext uri="{FF2B5EF4-FFF2-40B4-BE49-F238E27FC236}">
                  <a16:creationId xmlns:a16="http://schemas.microsoft.com/office/drawing/2014/main" id="{66C33FF8-2450-4221-8C74-5C9DE63AEE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41271" y="2070172"/>
              <a:ext cx="577181" cy="2076481"/>
            </a:xfrm>
            <a:prstGeom prst="rect">
              <a:avLst/>
            </a:prstGeom>
          </p:spPr>
        </p:pic>
        <p:pic>
          <p:nvPicPr>
            <p:cNvPr id="7" name="Eyes One">
              <a:extLst>
                <a:ext uri="{FF2B5EF4-FFF2-40B4-BE49-F238E27FC236}">
                  <a16:creationId xmlns:a16="http://schemas.microsoft.com/office/drawing/2014/main" id="{FE39939C-2392-43A5-A0EF-34B9859C90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 r="-2125"/>
            <a:stretch/>
          </p:blipFill>
          <p:spPr>
            <a:xfrm>
              <a:off x="1254183" y="2408801"/>
              <a:ext cx="507942" cy="1737853"/>
            </a:xfrm>
            <a:prstGeom prst="rect">
              <a:avLst/>
            </a:prstGeom>
          </p:spPr>
        </p:pic>
      </p:grpSp>
      <p:sp>
        <p:nvSpPr>
          <p:cNvPr id="5" name="Speech Bubble: Rectangle with Corners Rounded 4">
            <a:extLst>
              <a:ext uri="{FF2B5EF4-FFF2-40B4-BE49-F238E27FC236}">
                <a16:creationId xmlns:a16="http://schemas.microsoft.com/office/drawing/2014/main" id="{48087AD3-7B82-4121-A419-91F08D9CF551}"/>
              </a:ext>
            </a:extLst>
          </p:cNvPr>
          <p:cNvSpPr/>
          <p:nvPr/>
        </p:nvSpPr>
        <p:spPr>
          <a:xfrm>
            <a:off x="2479556" y="668867"/>
            <a:ext cx="2786093" cy="1379850"/>
          </a:xfrm>
          <a:prstGeom prst="wedgeRoundRectCallout">
            <a:avLst>
              <a:gd name="adj1" fmla="val -54573"/>
              <a:gd name="adj2" fmla="val 23255"/>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ea typeface="Arial"/>
                <a:cs typeface="Arial"/>
                <a:sym typeface="Arial"/>
              </a:rPr>
              <a:t>How many sandwiches do </a:t>
            </a:r>
            <a:r>
              <a:rPr lang="en-GB" dirty="0">
                <a:solidFill>
                  <a:schemeClr val="tx1"/>
                </a:solidFill>
              </a:rPr>
              <a:t>we have altogether?</a:t>
            </a:r>
            <a:r>
              <a:rPr lang="en-GB" dirty="0">
                <a:solidFill>
                  <a:schemeClr val="tx1"/>
                </a:solidFill>
                <a:ea typeface="Arial"/>
                <a:cs typeface="Arial"/>
                <a:sym typeface="Arial"/>
              </a:rPr>
              <a:t> </a:t>
            </a:r>
            <a:endParaRPr lang="en-GB" dirty="0">
              <a:solidFill>
                <a:schemeClr val="tx1"/>
              </a:solidFill>
            </a:endParaRPr>
          </a:p>
          <a:p>
            <a:pPr lvl="0"/>
            <a:r>
              <a:rPr lang="en-GB" dirty="0">
                <a:solidFill>
                  <a:schemeClr val="tx1"/>
                </a:solidFill>
                <a:ea typeface="Arial"/>
                <a:cs typeface="Arial"/>
                <a:sym typeface="Arial"/>
              </a:rPr>
              <a:t>Can you tell a partner?</a:t>
            </a:r>
            <a:r>
              <a:rPr lang="en-GB" dirty="0">
                <a:solidFill>
                  <a:schemeClr val="tx1"/>
                </a:solidFill>
                <a:sym typeface="Arial"/>
              </a:rPr>
              <a:t> </a:t>
            </a:r>
            <a:r>
              <a:rPr lang="en-GB" dirty="0">
                <a:solidFill>
                  <a:schemeClr val="tx1"/>
                </a:solidFill>
                <a:ea typeface="Arial"/>
                <a:cs typeface="Arial"/>
                <a:sym typeface="Arial"/>
              </a:rPr>
              <a:t>Click me to check</a:t>
            </a:r>
            <a:r>
              <a:rPr lang="en-GB" dirty="0">
                <a:solidFill>
                  <a:schemeClr val="tx1"/>
                </a:solidFill>
              </a:rPr>
              <a:t>.</a:t>
            </a:r>
          </a:p>
        </p:txBody>
      </p:sp>
      <p:sp>
        <p:nvSpPr>
          <p:cNvPr id="21" name="Speech Bubble: Rectangle with Corners Rounded 20">
            <a:extLst>
              <a:ext uri="{FF2B5EF4-FFF2-40B4-BE49-F238E27FC236}">
                <a16:creationId xmlns:a16="http://schemas.microsoft.com/office/drawing/2014/main" id="{57B0831C-89F6-4D0B-8CCC-40120CDFB7C4}"/>
              </a:ext>
            </a:extLst>
          </p:cNvPr>
          <p:cNvSpPr/>
          <p:nvPr/>
        </p:nvSpPr>
        <p:spPr>
          <a:xfrm>
            <a:off x="2060205" y="2352395"/>
            <a:ext cx="1552051" cy="477920"/>
          </a:xfrm>
          <a:prstGeom prst="wedgeRoundRectCallout">
            <a:avLst>
              <a:gd name="adj1" fmla="val 58354"/>
              <a:gd name="adj2" fmla="val 27287"/>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rgbClr val="000000"/>
                </a:solidFill>
                <a:ea typeface="Roboto"/>
                <a:cs typeface="Roboto"/>
                <a:sym typeface="Roboto"/>
              </a:rPr>
              <a:t>I am one 10.</a:t>
            </a:r>
            <a:endParaRPr lang="en-GB" sz="1600" dirty="0">
              <a:solidFill>
                <a:srgbClr val="000000"/>
              </a:solidFill>
            </a:endParaRPr>
          </a:p>
        </p:txBody>
      </p:sp>
      <p:sp>
        <p:nvSpPr>
          <p:cNvPr id="22" name="Speech Bubble: Rectangle with Corners Rounded 21">
            <a:extLst>
              <a:ext uri="{FF2B5EF4-FFF2-40B4-BE49-F238E27FC236}">
                <a16:creationId xmlns:a16="http://schemas.microsoft.com/office/drawing/2014/main" id="{B45D41DF-01A0-4514-AA7D-ED6FEDE738D3}"/>
              </a:ext>
            </a:extLst>
          </p:cNvPr>
          <p:cNvSpPr/>
          <p:nvPr/>
        </p:nvSpPr>
        <p:spPr>
          <a:xfrm>
            <a:off x="5531746" y="1504078"/>
            <a:ext cx="1009949" cy="408030"/>
          </a:xfrm>
          <a:prstGeom prst="wedgeRoundRectCallout">
            <a:avLst>
              <a:gd name="adj1" fmla="val -65610"/>
              <a:gd name="adj2" fmla="val 30230"/>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rgbClr val="000000"/>
                </a:solidFill>
                <a:ea typeface="Roboto"/>
                <a:cs typeface="Roboto"/>
                <a:sym typeface="Roboto"/>
              </a:rPr>
              <a:t>I am 1.</a:t>
            </a:r>
            <a:endParaRPr lang="en-GB" sz="1600" dirty="0">
              <a:solidFill>
                <a:srgbClr val="000000"/>
              </a:solidFill>
            </a:endParaRPr>
          </a:p>
        </p:txBody>
      </p:sp>
      <p:sp>
        <p:nvSpPr>
          <p:cNvPr id="23" name="Speech Bubble: Rectangle with Corners Rounded 22">
            <a:extLst>
              <a:ext uri="{FF2B5EF4-FFF2-40B4-BE49-F238E27FC236}">
                <a16:creationId xmlns:a16="http://schemas.microsoft.com/office/drawing/2014/main" id="{5DFAE662-4906-42DB-82CD-627FACAF7D3B}"/>
              </a:ext>
            </a:extLst>
          </p:cNvPr>
          <p:cNvSpPr/>
          <p:nvPr/>
        </p:nvSpPr>
        <p:spPr>
          <a:xfrm>
            <a:off x="2076027" y="577768"/>
            <a:ext cx="1536229" cy="429215"/>
          </a:xfrm>
          <a:prstGeom prst="wedgeRoundRectCallout">
            <a:avLst>
              <a:gd name="adj1" fmla="val 46041"/>
              <a:gd name="adj2" fmla="val 83673"/>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rgbClr val="000000"/>
                </a:solidFill>
                <a:ea typeface="Roboto"/>
                <a:cs typeface="Roboto"/>
                <a:sym typeface="Roboto"/>
              </a:rPr>
              <a:t>We make 11.</a:t>
            </a:r>
            <a:endParaRPr lang="en-GB" sz="1600" dirty="0">
              <a:solidFill>
                <a:srgbClr val="000000"/>
              </a:solidFill>
            </a:endParaRPr>
          </a:p>
        </p:txBody>
      </p:sp>
      <p:grpSp>
        <p:nvGrpSpPr>
          <p:cNvPr id="24" name="6 sarnies">
            <a:extLst>
              <a:ext uri="{FF2B5EF4-FFF2-40B4-BE49-F238E27FC236}">
                <a16:creationId xmlns:a16="http://schemas.microsoft.com/office/drawing/2014/main" id="{98351530-E1B0-4826-9B67-D6CD5AA86D93}"/>
              </a:ext>
            </a:extLst>
          </p:cNvPr>
          <p:cNvGrpSpPr/>
          <p:nvPr/>
        </p:nvGrpSpPr>
        <p:grpSpPr>
          <a:xfrm>
            <a:off x="4500765" y="4480855"/>
            <a:ext cx="2957795" cy="1150817"/>
            <a:chOff x="4827526" y="4856164"/>
            <a:chExt cx="2016373" cy="784529"/>
          </a:xfrm>
        </p:grpSpPr>
        <p:pic>
          <p:nvPicPr>
            <p:cNvPr id="25" name="Picture 24">
              <a:extLst>
                <a:ext uri="{FF2B5EF4-FFF2-40B4-BE49-F238E27FC236}">
                  <a16:creationId xmlns:a16="http://schemas.microsoft.com/office/drawing/2014/main" id="{5D5C757A-4F8B-4C60-B06B-88F0584141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1740" r="18867" b="23617"/>
            <a:stretch/>
          </p:blipFill>
          <p:spPr>
            <a:xfrm>
              <a:off x="4827526" y="4856164"/>
              <a:ext cx="2016373" cy="784529"/>
            </a:xfrm>
            <a:prstGeom prst="rect">
              <a:avLst/>
            </a:prstGeom>
          </p:spPr>
        </p:pic>
        <p:pic>
          <p:nvPicPr>
            <p:cNvPr id="26" name="Picture 25">
              <a:extLst>
                <a:ext uri="{FF2B5EF4-FFF2-40B4-BE49-F238E27FC236}">
                  <a16:creationId xmlns:a16="http://schemas.microsoft.com/office/drawing/2014/main" id="{D24C25FE-8648-4197-A64A-A71462FDB57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194" b="-6869"/>
            <a:stretch/>
          </p:blipFill>
          <p:spPr>
            <a:xfrm>
              <a:off x="4969312" y="5026040"/>
              <a:ext cx="310641" cy="195411"/>
            </a:xfrm>
            <a:prstGeom prst="rect">
              <a:avLst/>
            </a:prstGeom>
          </p:spPr>
        </p:pic>
      </p:grpSp>
      <p:grpSp>
        <p:nvGrpSpPr>
          <p:cNvPr id="27" name="Group 26">
            <a:extLst>
              <a:ext uri="{FF2B5EF4-FFF2-40B4-BE49-F238E27FC236}">
                <a16:creationId xmlns:a16="http://schemas.microsoft.com/office/drawing/2014/main" id="{D1227A16-782D-480C-9E4F-697714B4A7D4}"/>
              </a:ext>
            </a:extLst>
          </p:cNvPr>
          <p:cNvGrpSpPr/>
          <p:nvPr/>
        </p:nvGrpSpPr>
        <p:grpSpPr>
          <a:xfrm>
            <a:off x="1890904" y="3484983"/>
            <a:ext cx="2426396" cy="2380710"/>
            <a:chOff x="6014087" y="1667201"/>
            <a:chExt cx="2426396" cy="2380710"/>
          </a:xfrm>
        </p:grpSpPr>
        <p:pic>
          <p:nvPicPr>
            <p:cNvPr id="28" name="Picture 27">
              <a:extLst>
                <a:ext uri="{FF2B5EF4-FFF2-40B4-BE49-F238E27FC236}">
                  <a16:creationId xmlns:a16="http://schemas.microsoft.com/office/drawing/2014/main" id="{59D754D8-8F56-4AFA-8087-DBCB74F123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4087" y="1667201"/>
              <a:ext cx="2426396" cy="2380710"/>
            </a:xfrm>
            <a:prstGeom prst="rect">
              <a:avLst/>
            </a:prstGeom>
          </p:spPr>
        </p:pic>
        <p:pic>
          <p:nvPicPr>
            <p:cNvPr id="29" name="Picture 28">
              <a:extLst>
                <a:ext uri="{FF2B5EF4-FFF2-40B4-BE49-F238E27FC236}">
                  <a16:creationId xmlns:a16="http://schemas.microsoft.com/office/drawing/2014/main" id="{F93088A1-56D8-465C-9C00-B2A86A34626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1740" r="18867" b="23617"/>
            <a:stretch/>
          </p:blipFill>
          <p:spPr>
            <a:xfrm>
              <a:off x="6219098" y="2685921"/>
              <a:ext cx="2016373" cy="784529"/>
            </a:xfrm>
            <a:prstGeom prst="rect">
              <a:avLst/>
            </a:prstGeom>
          </p:spPr>
        </p:pic>
        <p:pic>
          <p:nvPicPr>
            <p:cNvPr id="30" name="Picture 29">
              <a:extLst>
                <a:ext uri="{FF2B5EF4-FFF2-40B4-BE49-F238E27FC236}">
                  <a16:creationId xmlns:a16="http://schemas.microsoft.com/office/drawing/2014/main" id="{B4EF35E6-6EAC-484A-B977-F4A3318DED0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194" b="-6869"/>
            <a:stretch/>
          </p:blipFill>
          <p:spPr>
            <a:xfrm>
              <a:off x="6347779" y="2845958"/>
              <a:ext cx="310641" cy="195411"/>
            </a:xfrm>
            <a:prstGeom prst="rect">
              <a:avLst/>
            </a:prstGeom>
          </p:spPr>
        </p:pic>
        <p:pic>
          <p:nvPicPr>
            <p:cNvPr id="31" name="Picture 30">
              <a:extLst>
                <a:ext uri="{FF2B5EF4-FFF2-40B4-BE49-F238E27FC236}">
                  <a16:creationId xmlns:a16="http://schemas.microsoft.com/office/drawing/2014/main" id="{9865CE02-42D7-4DE7-971A-2FA40D0F9F0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194" b="-6869"/>
            <a:stretch/>
          </p:blipFill>
          <p:spPr>
            <a:xfrm>
              <a:off x="6704405" y="2845957"/>
              <a:ext cx="310641" cy="195411"/>
            </a:xfrm>
            <a:prstGeom prst="rect">
              <a:avLst/>
            </a:prstGeom>
          </p:spPr>
        </p:pic>
        <p:pic>
          <p:nvPicPr>
            <p:cNvPr id="32" name="Picture 31">
              <a:extLst>
                <a:ext uri="{FF2B5EF4-FFF2-40B4-BE49-F238E27FC236}">
                  <a16:creationId xmlns:a16="http://schemas.microsoft.com/office/drawing/2014/main" id="{63C85AC2-180D-4E2C-80CC-80EA95E020C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194" b="-6869"/>
            <a:stretch/>
          </p:blipFill>
          <p:spPr>
            <a:xfrm>
              <a:off x="7066008" y="2845957"/>
              <a:ext cx="310641" cy="195411"/>
            </a:xfrm>
            <a:prstGeom prst="rect">
              <a:avLst/>
            </a:prstGeom>
          </p:spPr>
        </p:pic>
        <p:pic>
          <p:nvPicPr>
            <p:cNvPr id="33" name="Picture 32">
              <a:extLst>
                <a:ext uri="{FF2B5EF4-FFF2-40B4-BE49-F238E27FC236}">
                  <a16:creationId xmlns:a16="http://schemas.microsoft.com/office/drawing/2014/main" id="{0E1893F6-DD57-4337-BD7B-10FE61BE5D5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194" b="-6869"/>
            <a:stretch/>
          </p:blipFill>
          <p:spPr>
            <a:xfrm>
              <a:off x="7433520" y="2848067"/>
              <a:ext cx="310641" cy="195411"/>
            </a:xfrm>
            <a:prstGeom prst="rect">
              <a:avLst/>
            </a:prstGeom>
          </p:spPr>
        </p:pic>
        <p:pic>
          <p:nvPicPr>
            <p:cNvPr id="34" name="Picture 33">
              <a:extLst>
                <a:ext uri="{FF2B5EF4-FFF2-40B4-BE49-F238E27FC236}">
                  <a16:creationId xmlns:a16="http://schemas.microsoft.com/office/drawing/2014/main" id="{809D605D-4CB8-4ABE-A784-E93A24D4796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194" b="-6869"/>
            <a:stretch/>
          </p:blipFill>
          <p:spPr>
            <a:xfrm>
              <a:off x="7793851" y="2852735"/>
              <a:ext cx="310641" cy="195411"/>
            </a:xfrm>
            <a:prstGeom prst="rect">
              <a:avLst/>
            </a:prstGeom>
          </p:spPr>
        </p:pic>
        <p:pic>
          <p:nvPicPr>
            <p:cNvPr id="35" name="Picture 34">
              <a:extLst>
                <a:ext uri="{FF2B5EF4-FFF2-40B4-BE49-F238E27FC236}">
                  <a16:creationId xmlns:a16="http://schemas.microsoft.com/office/drawing/2014/main" id="{2E76774E-24D8-4191-B6DF-D426C87F30C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194" b="-6869"/>
            <a:stretch/>
          </p:blipFill>
          <p:spPr>
            <a:xfrm>
              <a:off x="6344932" y="3140777"/>
              <a:ext cx="310641" cy="195411"/>
            </a:xfrm>
            <a:prstGeom prst="rect">
              <a:avLst/>
            </a:prstGeom>
          </p:spPr>
        </p:pic>
        <p:pic>
          <p:nvPicPr>
            <p:cNvPr id="36" name="Picture 35">
              <a:extLst>
                <a:ext uri="{FF2B5EF4-FFF2-40B4-BE49-F238E27FC236}">
                  <a16:creationId xmlns:a16="http://schemas.microsoft.com/office/drawing/2014/main" id="{AB7F75E6-7A16-4E82-A24D-8095BF2431D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194" b="-6869"/>
            <a:stretch/>
          </p:blipFill>
          <p:spPr>
            <a:xfrm>
              <a:off x="6709496" y="3143719"/>
              <a:ext cx="310641" cy="195411"/>
            </a:xfrm>
            <a:prstGeom prst="rect">
              <a:avLst/>
            </a:prstGeom>
          </p:spPr>
        </p:pic>
        <p:pic>
          <p:nvPicPr>
            <p:cNvPr id="37" name="Picture 36">
              <a:extLst>
                <a:ext uri="{FF2B5EF4-FFF2-40B4-BE49-F238E27FC236}">
                  <a16:creationId xmlns:a16="http://schemas.microsoft.com/office/drawing/2014/main" id="{6B42243D-D856-4C52-8EF1-2869979B3A2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194" b="-6869"/>
            <a:stretch/>
          </p:blipFill>
          <p:spPr>
            <a:xfrm>
              <a:off x="7071099" y="3143719"/>
              <a:ext cx="310641" cy="195411"/>
            </a:xfrm>
            <a:prstGeom prst="rect">
              <a:avLst/>
            </a:prstGeom>
          </p:spPr>
        </p:pic>
        <p:pic>
          <p:nvPicPr>
            <p:cNvPr id="38" name="Picture 37">
              <a:extLst>
                <a:ext uri="{FF2B5EF4-FFF2-40B4-BE49-F238E27FC236}">
                  <a16:creationId xmlns:a16="http://schemas.microsoft.com/office/drawing/2014/main" id="{B265B6C1-654F-44A0-9A09-63774CF6CF7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194" b="-6869"/>
            <a:stretch/>
          </p:blipFill>
          <p:spPr>
            <a:xfrm>
              <a:off x="7438611" y="3145829"/>
              <a:ext cx="310641" cy="195411"/>
            </a:xfrm>
            <a:prstGeom prst="rect">
              <a:avLst/>
            </a:prstGeom>
          </p:spPr>
        </p:pic>
        <p:pic>
          <p:nvPicPr>
            <p:cNvPr id="39" name="Picture 38">
              <a:extLst>
                <a:ext uri="{FF2B5EF4-FFF2-40B4-BE49-F238E27FC236}">
                  <a16:creationId xmlns:a16="http://schemas.microsoft.com/office/drawing/2014/main" id="{7F8DAE95-6248-4729-B9F8-25393CD0FCE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194" b="-6869"/>
            <a:stretch/>
          </p:blipFill>
          <p:spPr>
            <a:xfrm>
              <a:off x="7798942" y="3150497"/>
              <a:ext cx="310641" cy="195411"/>
            </a:xfrm>
            <a:prstGeom prst="rect">
              <a:avLst/>
            </a:prstGeom>
          </p:spPr>
        </p:pic>
      </p:grpSp>
    </p:spTree>
    <p:extLst>
      <p:ext uri="{BB962C8B-B14F-4D97-AF65-F5344CB8AC3E}">
        <p14:creationId xmlns:p14="http://schemas.microsoft.com/office/powerpoint/2010/main" val="15962110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66667E-6 7.40741E-7 L 0.32604 7.40741E-7 " pathEditMode="relative" rAng="0" ptsTypes="AA">
                                      <p:cBhvr>
                                        <p:cTn id="6" dur="2000" fill="hold"/>
                                        <p:tgtEl>
                                          <p:spTgt spid="2"/>
                                        </p:tgtEl>
                                        <p:attrNameLst>
                                          <p:attrName>ppt_x</p:attrName>
                                          <p:attrName>ppt_y</p:attrName>
                                        </p:attrNameLst>
                                      </p:cBhvr>
                                      <p:rCtr x="16302" y="0"/>
                                    </p:animMotion>
                                  </p:childTnLst>
                                </p:cTn>
                              </p:par>
                              <p:par>
                                <p:cTn id="7" presetID="10" presetClass="exit" presetSubtype="0" fill="hold" grpId="0" nodeType="withEffect">
                                  <p:stCondLst>
                                    <p:cond delay="0"/>
                                  </p:stCondLst>
                                  <p:childTnLst>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2500"/>
                            </p:stCondLst>
                            <p:childTnLst>
                              <p:par>
                                <p:cTn id="15" presetID="10" presetClass="entr" presetSubtype="0" fill="hold" grpId="0" nodeType="afterEffect">
                                  <p:stCondLst>
                                    <p:cond delay="5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3500"/>
                            </p:stCondLst>
                            <p:childTnLst>
                              <p:par>
                                <p:cTn id="19" presetID="10" presetClass="entr" presetSubtype="0" fill="hold" grpId="0" nodeType="afterEffect">
                                  <p:stCondLst>
                                    <p:cond delay="25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childTnLst>
              </p:cTn>
              <p:nextCondLst>
                <p:cond evt="onClick" delay="0">
                  <p:tgtEl>
                    <p:spTgt spid="2"/>
                  </p:tgtEl>
                </p:cond>
              </p:nextCondLst>
            </p:seq>
          </p:childTnLst>
        </p:cTn>
      </p:par>
    </p:tnLst>
    <p:bldLst>
      <p:bldP spid="5"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a:extLst>
              <a:ext uri="{FF2B5EF4-FFF2-40B4-BE49-F238E27FC236}">
                <a16:creationId xmlns:a16="http://schemas.microsoft.com/office/drawing/2014/main" id="{6D424527-7AED-4682-ADFA-0587E42869C0}"/>
              </a:ext>
            </a:extLst>
          </p:cNvPr>
          <p:cNvSpPr>
            <a:spLocks noGrp="1"/>
          </p:cNvSpPr>
          <p:nvPr>
            <p:ph type="title"/>
          </p:nvPr>
        </p:nvSpPr>
        <p:spPr>
          <a:xfrm>
            <a:off x="333376" y="488474"/>
            <a:ext cx="8477248" cy="994306"/>
          </a:xfrm>
        </p:spPr>
        <p:txBody>
          <a:bodyPr/>
          <a:lstStyle/>
          <a:p>
            <a:r>
              <a:rPr lang="en-US" sz="2000" b="0" dirty="0">
                <a:latin typeface="+mn-lt"/>
                <a:ea typeface="Arial"/>
                <a:cs typeface="Arial"/>
                <a:sym typeface="Arial"/>
              </a:rPr>
              <a:t>After lunch, Number Eleven looked down from the hot</a:t>
            </a:r>
            <a:r>
              <a:rPr lang="en-US" sz="2000" b="0" dirty="0">
                <a:latin typeface="+mn-lt"/>
              </a:rPr>
              <a:t>-</a:t>
            </a:r>
            <a:r>
              <a:rPr lang="en-US" sz="2000" b="0" dirty="0">
                <a:latin typeface="+mn-lt"/>
                <a:ea typeface="Arial"/>
                <a:cs typeface="Arial"/>
                <a:sym typeface="Arial"/>
              </a:rPr>
              <a:t>air balloon and saw a train. </a:t>
            </a:r>
            <a:endParaRPr lang="en-GB" sz="2000" b="0" dirty="0">
              <a:latin typeface="+mn-lt"/>
            </a:endParaRPr>
          </a:p>
        </p:txBody>
      </p:sp>
      <p:grpSp>
        <p:nvGrpSpPr>
          <p:cNvPr id="21" name="Group 20">
            <a:extLst>
              <a:ext uri="{FF2B5EF4-FFF2-40B4-BE49-F238E27FC236}">
                <a16:creationId xmlns:a16="http://schemas.microsoft.com/office/drawing/2014/main" id="{7838433B-5C7F-48EF-AA8E-1626B411D14A}"/>
              </a:ext>
            </a:extLst>
          </p:cNvPr>
          <p:cNvGrpSpPr/>
          <p:nvPr/>
        </p:nvGrpSpPr>
        <p:grpSpPr>
          <a:xfrm>
            <a:off x="797919" y="1304957"/>
            <a:ext cx="1540983" cy="2542091"/>
            <a:chOff x="1254183" y="2096748"/>
            <a:chExt cx="1106208" cy="2049906"/>
          </a:xfrm>
        </p:grpSpPr>
        <p:pic>
          <p:nvPicPr>
            <p:cNvPr id="22" name="Picture 21">
              <a:extLst>
                <a:ext uri="{FF2B5EF4-FFF2-40B4-BE49-F238E27FC236}">
                  <a16:creationId xmlns:a16="http://schemas.microsoft.com/office/drawing/2014/main" id="{4C5E8E44-7719-420E-BF3A-A7EEE975397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90598" y="2096748"/>
              <a:ext cx="569793" cy="2049906"/>
            </a:xfrm>
            <a:prstGeom prst="rect">
              <a:avLst/>
            </a:prstGeom>
          </p:spPr>
        </p:pic>
        <p:pic>
          <p:nvPicPr>
            <p:cNvPr id="23" name="Eyes One">
              <a:extLst>
                <a:ext uri="{FF2B5EF4-FFF2-40B4-BE49-F238E27FC236}">
                  <a16:creationId xmlns:a16="http://schemas.microsoft.com/office/drawing/2014/main" id="{A5B02507-BF38-4EC3-AFF5-7C0532FAFE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 r="-2125"/>
            <a:stretch/>
          </p:blipFill>
          <p:spPr>
            <a:xfrm>
              <a:off x="1254183" y="2408801"/>
              <a:ext cx="507942" cy="1737853"/>
            </a:xfrm>
            <a:prstGeom prst="rect">
              <a:avLst/>
            </a:prstGeom>
          </p:spPr>
        </p:pic>
      </p:grpSp>
      <p:sp>
        <p:nvSpPr>
          <p:cNvPr id="5" name="Speech Bubble: Rectangle with Corners Rounded 4">
            <a:extLst>
              <a:ext uri="{FF2B5EF4-FFF2-40B4-BE49-F238E27FC236}">
                <a16:creationId xmlns:a16="http://schemas.microsoft.com/office/drawing/2014/main" id="{48087AD3-7B82-4121-A419-91F08D9CF551}"/>
              </a:ext>
            </a:extLst>
          </p:cNvPr>
          <p:cNvSpPr/>
          <p:nvPr/>
        </p:nvSpPr>
        <p:spPr>
          <a:xfrm>
            <a:off x="2567035" y="1839244"/>
            <a:ext cx="2235854" cy="713295"/>
          </a:xfrm>
          <a:prstGeom prst="wedgeRoundRectCallout">
            <a:avLst>
              <a:gd name="adj1" fmla="val -57118"/>
              <a:gd name="adj2" fmla="val 37072"/>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chemeClr val="tx1"/>
                </a:solidFill>
                <a:ea typeface="Roboto"/>
                <a:cs typeface="Roboto"/>
                <a:sym typeface="Roboto"/>
              </a:rPr>
              <a:t>What do you notice about the train?</a:t>
            </a:r>
            <a:endParaRPr lang="en-GB" sz="1600" dirty="0">
              <a:solidFill>
                <a:schemeClr val="tx1"/>
              </a:solidFill>
            </a:endParaRPr>
          </a:p>
        </p:txBody>
      </p:sp>
      <p:sp>
        <p:nvSpPr>
          <p:cNvPr id="25" name="Speech Bubble: Rectangle with Corners Rounded 24">
            <a:extLst>
              <a:ext uri="{FF2B5EF4-FFF2-40B4-BE49-F238E27FC236}">
                <a16:creationId xmlns:a16="http://schemas.microsoft.com/office/drawing/2014/main" id="{39AD0A25-2339-433E-9D96-AC02A7AF1188}"/>
              </a:ext>
            </a:extLst>
          </p:cNvPr>
          <p:cNvSpPr/>
          <p:nvPr/>
        </p:nvSpPr>
        <p:spPr>
          <a:xfrm>
            <a:off x="2562210" y="1839244"/>
            <a:ext cx="2235854" cy="713295"/>
          </a:xfrm>
          <a:prstGeom prst="wedgeRoundRectCallout">
            <a:avLst>
              <a:gd name="adj1" fmla="val -56266"/>
              <a:gd name="adj2" fmla="val 35736"/>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chemeClr val="tx1"/>
                </a:solidFill>
                <a:ea typeface="Roboto"/>
                <a:cs typeface="Roboto"/>
                <a:sym typeface="Roboto"/>
              </a:rPr>
              <a:t>How many different ways is the number 11 shown?</a:t>
            </a:r>
            <a:endParaRPr lang="en-GB" sz="1600" dirty="0">
              <a:solidFill>
                <a:schemeClr val="tx1"/>
              </a:solidFill>
            </a:endParaRPr>
          </a:p>
        </p:txBody>
      </p:sp>
      <p:sp>
        <p:nvSpPr>
          <p:cNvPr id="24" name="Speech Bubble: Rectangle with Corners Rounded 23">
            <a:extLst>
              <a:ext uri="{FF2B5EF4-FFF2-40B4-BE49-F238E27FC236}">
                <a16:creationId xmlns:a16="http://schemas.microsoft.com/office/drawing/2014/main" id="{B9205AE8-BE17-41FB-AF95-275A257A8F36}"/>
              </a:ext>
            </a:extLst>
          </p:cNvPr>
          <p:cNvSpPr/>
          <p:nvPr/>
        </p:nvSpPr>
        <p:spPr>
          <a:xfrm>
            <a:off x="2561094" y="1841954"/>
            <a:ext cx="2235854" cy="713295"/>
          </a:xfrm>
          <a:prstGeom prst="wedgeRoundRectCallout">
            <a:avLst>
              <a:gd name="adj1" fmla="val -56692"/>
              <a:gd name="adj2" fmla="val 35736"/>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chemeClr val="tx1"/>
                </a:solidFill>
                <a:ea typeface="Roboto"/>
                <a:cs typeface="Roboto"/>
                <a:sym typeface="Roboto"/>
              </a:rPr>
              <a:t>How did you know it was the number 11 train?</a:t>
            </a:r>
            <a:endParaRPr lang="en-GB" sz="1600" dirty="0">
              <a:solidFill>
                <a:schemeClr val="tx1"/>
              </a:solidFill>
            </a:endParaRPr>
          </a:p>
        </p:txBody>
      </p:sp>
      <p:grpSp>
        <p:nvGrpSpPr>
          <p:cNvPr id="4" name="Group 3">
            <a:extLst>
              <a:ext uri="{FF2B5EF4-FFF2-40B4-BE49-F238E27FC236}">
                <a16:creationId xmlns:a16="http://schemas.microsoft.com/office/drawing/2014/main" id="{C55FC646-80B1-4D30-95F1-BAF3C5BBF25F}"/>
              </a:ext>
            </a:extLst>
          </p:cNvPr>
          <p:cNvGrpSpPr/>
          <p:nvPr/>
        </p:nvGrpSpPr>
        <p:grpSpPr>
          <a:xfrm>
            <a:off x="4448175" y="2606722"/>
            <a:ext cx="4194642" cy="3664212"/>
            <a:chOff x="4678639" y="2808042"/>
            <a:chExt cx="3964178" cy="3462891"/>
          </a:xfrm>
        </p:grpSpPr>
        <p:pic>
          <p:nvPicPr>
            <p:cNvPr id="6" name="Picture 5">
              <a:extLst>
                <a:ext uri="{FF2B5EF4-FFF2-40B4-BE49-F238E27FC236}">
                  <a16:creationId xmlns:a16="http://schemas.microsoft.com/office/drawing/2014/main" id="{40448D10-6FBD-4C73-88E7-9D85C61897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99" b="-1158"/>
            <a:stretch/>
          </p:blipFill>
          <p:spPr>
            <a:xfrm>
              <a:off x="4678639" y="2808042"/>
              <a:ext cx="3964178" cy="3462891"/>
            </a:xfrm>
            <a:prstGeom prst="rect">
              <a:avLst/>
            </a:prstGeom>
          </p:spPr>
        </p:pic>
        <p:grpSp>
          <p:nvGrpSpPr>
            <p:cNvPr id="3" name="Group 2">
              <a:extLst>
                <a:ext uri="{FF2B5EF4-FFF2-40B4-BE49-F238E27FC236}">
                  <a16:creationId xmlns:a16="http://schemas.microsoft.com/office/drawing/2014/main" id="{A0C1DDCD-0E83-41A7-AB3F-37589137CF48}"/>
                </a:ext>
              </a:extLst>
            </p:cNvPr>
            <p:cNvGrpSpPr/>
            <p:nvPr/>
          </p:nvGrpSpPr>
          <p:grpSpPr>
            <a:xfrm>
              <a:off x="5027954" y="3847047"/>
              <a:ext cx="1949003" cy="1447800"/>
              <a:chOff x="5218912" y="3762374"/>
              <a:chExt cx="1508458" cy="1120545"/>
            </a:xfrm>
          </p:grpSpPr>
          <p:pic>
            <p:nvPicPr>
              <p:cNvPr id="27" name="Picture 26">
                <a:extLst>
                  <a:ext uri="{FF2B5EF4-FFF2-40B4-BE49-F238E27FC236}">
                    <a16:creationId xmlns:a16="http://schemas.microsoft.com/office/drawing/2014/main" id="{5815C4AF-AC51-4148-9E78-EA0C08C7B18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173" b="-2342"/>
              <a:stretch/>
            </p:blipFill>
            <p:spPr>
              <a:xfrm>
                <a:off x="5246127" y="3762374"/>
                <a:ext cx="1414600" cy="523876"/>
              </a:xfrm>
              <a:prstGeom prst="rect">
                <a:avLst/>
              </a:prstGeom>
            </p:spPr>
          </p:pic>
          <p:pic>
            <p:nvPicPr>
              <p:cNvPr id="30" name="Picture 29">
                <a:extLst>
                  <a:ext uri="{FF2B5EF4-FFF2-40B4-BE49-F238E27FC236}">
                    <a16:creationId xmlns:a16="http://schemas.microsoft.com/office/drawing/2014/main" id="{15D71A7F-E3D2-4A45-BF66-32D06199DD4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83" t="-12800" r="-4494" b="-12655"/>
              <a:stretch/>
            </p:blipFill>
            <p:spPr>
              <a:xfrm>
                <a:off x="5218912" y="4284738"/>
                <a:ext cx="1508458" cy="598181"/>
              </a:xfrm>
              <a:prstGeom prst="rect">
                <a:avLst/>
              </a:prstGeom>
            </p:spPr>
          </p:pic>
        </p:grpSp>
        <p:sp>
          <p:nvSpPr>
            <p:cNvPr id="31" name="Oval 30">
              <a:extLst>
                <a:ext uri="{FF2B5EF4-FFF2-40B4-BE49-F238E27FC236}">
                  <a16:creationId xmlns:a16="http://schemas.microsoft.com/office/drawing/2014/main" id="{F5E76E28-AF19-4929-BD18-8A87FC22D29C}"/>
                </a:ext>
              </a:extLst>
            </p:cNvPr>
            <p:cNvSpPr/>
            <p:nvPr/>
          </p:nvSpPr>
          <p:spPr>
            <a:xfrm>
              <a:off x="7380892" y="4426916"/>
              <a:ext cx="598182" cy="598182"/>
            </a:xfrm>
            <a:prstGeom prst="ellipse">
              <a:avLst/>
            </a:prstGeom>
            <a:solidFill>
              <a:schemeClr val="bg1"/>
            </a:solidFill>
            <a:ln w="1905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11</a:t>
              </a:r>
              <a:endParaRPr lang="en-GB" dirty="0">
                <a:solidFill>
                  <a:schemeClr val="tx1"/>
                </a:solidFill>
              </a:endParaRPr>
            </a:p>
          </p:txBody>
        </p:sp>
        <p:sp>
          <p:nvSpPr>
            <p:cNvPr id="2" name="Rectangle: Rounded Corners 1">
              <a:extLst>
                <a:ext uri="{FF2B5EF4-FFF2-40B4-BE49-F238E27FC236}">
                  <a16:creationId xmlns:a16="http://schemas.microsoft.com/office/drawing/2014/main" id="{2A54C14B-3305-4BBC-82BB-E958D40FAA46}"/>
                </a:ext>
              </a:extLst>
            </p:cNvPr>
            <p:cNvSpPr/>
            <p:nvPr/>
          </p:nvSpPr>
          <p:spPr>
            <a:xfrm>
              <a:off x="7172325" y="3619500"/>
              <a:ext cx="904875" cy="390525"/>
            </a:xfrm>
            <a:prstGeom prst="roundRect">
              <a:avLst/>
            </a:prstGeom>
            <a:solidFill>
              <a:schemeClr val="bg1"/>
            </a:solidFill>
            <a:ln w="19050">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eleven</a:t>
              </a:r>
            </a:p>
          </p:txBody>
        </p:sp>
      </p:grpSp>
    </p:spTree>
    <p:extLst>
      <p:ext uri="{BB962C8B-B14F-4D97-AF65-F5344CB8AC3E}">
        <p14:creationId xmlns:p14="http://schemas.microsoft.com/office/powerpoint/2010/main" val="415852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a:extLst>
              <a:ext uri="{FF2B5EF4-FFF2-40B4-BE49-F238E27FC236}">
                <a16:creationId xmlns:a16="http://schemas.microsoft.com/office/drawing/2014/main" id="{6D424527-7AED-4682-ADFA-0587E42869C0}"/>
              </a:ext>
            </a:extLst>
          </p:cNvPr>
          <p:cNvSpPr>
            <a:spLocks noGrp="1"/>
          </p:cNvSpPr>
          <p:nvPr>
            <p:ph type="title"/>
          </p:nvPr>
        </p:nvSpPr>
        <p:spPr>
          <a:xfrm>
            <a:off x="333376" y="488474"/>
            <a:ext cx="8477248" cy="994306"/>
          </a:xfrm>
        </p:spPr>
        <p:txBody>
          <a:bodyPr/>
          <a:lstStyle/>
          <a:p>
            <a:r>
              <a:rPr lang="en-US" sz="2000" b="0" dirty="0">
                <a:latin typeface="+mn-lt"/>
                <a:ea typeface="Arial"/>
                <a:cs typeface="Arial"/>
                <a:sym typeface="Arial"/>
              </a:rPr>
              <a:t>Number Eleven watched the train move along the track. </a:t>
            </a:r>
            <a:endParaRPr lang="en-GB" sz="2000" b="0" dirty="0">
              <a:latin typeface="+mn-lt"/>
            </a:endParaRPr>
          </a:p>
        </p:txBody>
      </p:sp>
      <p:grpSp>
        <p:nvGrpSpPr>
          <p:cNvPr id="21" name="Group 20">
            <a:extLst>
              <a:ext uri="{FF2B5EF4-FFF2-40B4-BE49-F238E27FC236}">
                <a16:creationId xmlns:a16="http://schemas.microsoft.com/office/drawing/2014/main" id="{7838433B-5C7F-48EF-AA8E-1626B411D14A}"/>
              </a:ext>
            </a:extLst>
          </p:cNvPr>
          <p:cNvGrpSpPr/>
          <p:nvPr/>
        </p:nvGrpSpPr>
        <p:grpSpPr>
          <a:xfrm>
            <a:off x="6398821" y="4057650"/>
            <a:ext cx="1217844" cy="2212154"/>
            <a:chOff x="1254183" y="2082696"/>
            <a:chExt cx="1115889" cy="2063959"/>
          </a:xfrm>
        </p:grpSpPr>
        <p:pic>
          <p:nvPicPr>
            <p:cNvPr id="22" name="Picture 21">
              <a:extLst>
                <a:ext uri="{FF2B5EF4-FFF2-40B4-BE49-F238E27FC236}">
                  <a16:creationId xmlns:a16="http://schemas.microsoft.com/office/drawing/2014/main" id="{4C5E8E44-7719-420E-BF3A-A7EEE975397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96373" y="2082696"/>
              <a:ext cx="573699" cy="2063959"/>
            </a:xfrm>
            <a:prstGeom prst="rect">
              <a:avLst/>
            </a:prstGeom>
          </p:spPr>
        </p:pic>
        <p:pic>
          <p:nvPicPr>
            <p:cNvPr id="23" name="Eyes One">
              <a:extLst>
                <a:ext uri="{FF2B5EF4-FFF2-40B4-BE49-F238E27FC236}">
                  <a16:creationId xmlns:a16="http://schemas.microsoft.com/office/drawing/2014/main" id="{A5B02507-BF38-4EC3-AFF5-7C0532FAFE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 r="-2125"/>
            <a:stretch/>
          </p:blipFill>
          <p:spPr>
            <a:xfrm>
              <a:off x="1254183" y="2408801"/>
              <a:ext cx="507942" cy="1737853"/>
            </a:xfrm>
            <a:prstGeom prst="rect">
              <a:avLst/>
            </a:prstGeom>
          </p:spPr>
        </p:pic>
      </p:grpSp>
      <p:sp>
        <p:nvSpPr>
          <p:cNvPr id="5" name="Speech Bubble: Rectangle with Corners Rounded 4">
            <a:extLst>
              <a:ext uri="{FF2B5EF4-FFF2-40B4-BE49-F238E27FC236}">
                <a16:creationId xmlns:a16="http://schemas.microsoft.com/office/drawing/2014/main" id="{48087AD3-7B82-4121-A419-91F08D9CF551}"/>
              </a:ext>
            </a:extLst>
          </p:cNvPr>
          <p:cNvSpPr/>
          <p:nvPr/>
        </p:nvSpPr>
        <p:spPr>
          <a:xfrm>
            <a:off x="3333750" y="4658773"/>
            <a:ext cx="2740255" cy="1426589"/>
          </a:xfrm>
          <a:prstGeom prst="wedgeRoundRectCallout">
            <a:avLst>
              <a:gd name="adj1" fmla="val 59183"/>
              <a:gd name="adj2" fmla="val 30395"/>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chemeClr val="tx1"/>
                </a:solidFill>
                <a:ea typeface="Roboto"/>
                <a:cs typeface="Roboto"/>
                <a:sym typeface="Roboto"/>
              </a:rPr>
              <a:t>The carriages are numbered but some of the numbers are missing. Which carriage do you think would be number 11? Click it to check.</a:t>
            </a:r>
            <a:endParaRPr lang="en-GB" sz="1600" dirty="0">
              <a:solidFill>
                <a:schemeClr val="tx1"/>
              </a:solidFill>
            </a:endParaRPr>
          </a:p>
        </p:txBody>
      </p:sp>
      <p:pic>
        <p:nvPicPr>
          <p:cNvPr id="30" name="Picture 29">
            <a:extLst>
              <a:ext uri="{FF2B5EF4-FFF2-40B4-BE49-F238E27FC236}">
                <a16:creationId xmlns:a16="http://schemas.microsoft.com/office/drawing/2014/main" id="{2E94413D-16AB-4387-9751-A704A627803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831439" y="3043848"/>
            <a:ext cx="702503" cy="572782"/>
          </a:xfrm>
          <a:prstGeom prst="rect">
            <a:avLst/>
          </a:prstGeom>
        </p:spPr>
      </p:pic>
      <p:pic>
        <p:nvPicPr>
          <p:cNvPr id="31" name="Picture 30">
            <a:extLst>
              <a:ext uri="{FF2B5EF4-FFF2-40B4-BE49-F238E27FC236}">
                <a16:creationId xmlns:a16="http://schemas.microsoft.com/office/drawing/2014/main" id="{858A4145-01F3-4D46-9556-A2705A813F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15223" y="3043640"/>
            <a:ext cx="702503" cy="572782"/>
          </a:xfrm>
          <a:prstGeom prst="rect">
            <a:avLst/>
          </a:prstGeom>
        </p:spPr>
      </p:pic>
      <p:pic>
        <p:nvPicPr>
          <p:cNvPr id="32" name="Picture 31">
            <a:extLst>
              <a:ext uri="{FF2B5EF4-FFF2-40B4-BE49-F238E27FC236}">
                <a16:creationId xmlns:a16="http://schemas.microsoft.com/office/drawing/2014/main" id="{876CCDEC-0D26-4009-AB4D-3380313360A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99325" y="3042878"/>
            <a:ext cx="702503" cy="572782"/>
          </a:xfrm>
          <a:prstGeom prst="rect">
            <a:avLst/>
          </a:prstGeom>
        </p:spPr>
      </p:pic>
      <p:pic>
        <p:nvPicPr>
          <p:cNvPr id="33" name="Picture 32">
            <a:extLst>
              <a:ext uri="{FF2B5EF4-FFF2-40B4-BE49-F238E27FC236}">
                <a16:creationId xmlns:a16="http://schemas.microsoft.com/office/drawing/2014/main" id="{A33857AA-F49D-414F-9240-EAEF072CEA4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81960" y="3042878"/>
            <a:ext cx="702503" cy="572782"/>
          </a:xfrm>
          <a:prstGeom prst="rect">
            <a:avLst/>
          </a:prstGeom>
        </p:spPr>
      </p:pic>
      <p:pic>
        <p:nvPicPr>
          <p:cNvPr id="34" name="Picture 33">
            <a:extLst>
              <a:ext uri="{FF2B5EF4-FFF2-40B4-BE49-F238E27FC236}">
                <a16:creationId xmlns:a16="http://schemas.microsoft.com/office/drawing/2014/main" id="{C6B64714-E344-46AC-80FE-32C068DEF28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564955" y="3042878"/>
            <a:ext cx="702503" cy="572782"/>
          </a:xfrm>
          <a:prstGeom prst="rect">
            <a:avLst/>
          </a:prstGeom>
        </p:spPr>
      </p:pic>
      <p:pic>
        <p:nvPicPr>
          <p:cNvPr id="41" name="Picture 40">
            <a:extLst>
              <a:ext uri="{FF2B5EF4-FFF2-40B4-BE49-F238E27FC236}">
                <a16:creationId xmlns:a16="http://schemas.microsoft.com/office/drawing/2014/main" id="{B43EAF91-40AB-433D-93AE-63B29665626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247219" y="3044918"/>
            <a:ext cx="702503" cy="572782"/>
          </a:xfrm>
          <a:prstGeom prst="rect">
            <a:avLst/>
          </a:prstGeom>
        </p:spPr>
      </p:pic>
      <p:pic>
        <p:nvPicPr>
          <p:cNvPr id="42" name="Picture 41">
            <a:extLst>
              <a:ext uri="{FF2B5EF4-FFF2-40B4-BE49-F238E27FC236}">
                <a16:creationId xmlns:a16="http://schemas.microsoft.com/office/drawing/2014/main" id="{69C2724F-58F6-47B3-9D72-14D88F7C20F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930173" y="3042878"/>
            <a:ext cx="702503" cy="572782"/>
          </a:xfrm>
          <a:prstGeom prst="rect">
            <a:avLst/>
          </a:prstGeom>
        </p:spPr>
      </p:pic>
      <p:pic>
        <p:nvPicPr>
          <p:cNvPr id="43" name="Picture 42">
            <a:extLst>
              <a:ext uri="{FF2B5EF4-FFF2-40B4-BE49-F238E27FC236}">
                <a16:creationId xmlns:a16="http://schemas.microsoft.com/office/drawing/2014/main" id="{F1BC0D3B-BECC-4BF8-939B-B4CF2DB35EA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12809" y="3042878"/>
            <a:ext cx="702503" cy="572782"/>
          </a:xfrm>
          <a:prstGeom prst="rect">
            <a:avLst/>
          </a:prstGeom>
        </p:spPr>
      </p:pic>
      <p:pic>
        <p:nvPicPr>
          <p:cNvPr id="38" name="Picture 37">
            <a:extLst>
              <a:ext uri="{FF2B5EF4-FFF2-40B4-BE49-F238E27FC236}">
                <a16:creationId xmlns:a16="http://schemas.microsoft.com/office/drawing/2014/main" id="{81F9BF05-B572-4844-B86E-A66F6A18F19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983239" y="3042878"/>
            <a:ext cx="702503" cy="572782"/>
          </a:xfrm>
          <a:prstGeom prst="rect">
            <a:avLst/>
          </a:prstGeom>
        </p:spPr>
      </p:pic>
      <p:grpSp>
        <p:nvGrpSpPr>
          <p:cNvPr id="12" name="Group 11">
            <a:extLst>
              <a:ext uri="{FF2B5EF4-FFF2-40B4-BE49-F238E27FC236}">
                <a16:creationId xmlns:a16="http://schemas.microsoft.com/office/drawing/2014/main" id="{C420A90A-ED42-4CA6-BF5E-54FC6D852235}"/>
              </a:ext>
            </a:extLst>
          </p:cNvPr>
          <p:cNvGrpSpPr/>
          <p:nvPr/>
        </p:nvGrpSpPr>
        <p:grpSpPr>
          <a:xfrm>
            <a:off x="1147706" y="3043848"/>
            <a:ext cx="702503" cy="572782"/>
            <a:chOff x="1147706" y="3043848"/>
            <a:chExt cx="702503" cy="572782"/>
          </a:xfrm>
        </p:grpSpPr>
        <p:pic>
          <p:nvPicPr>
            <p:cNvPr id="27" name="Picture 26">
              <a:extLst>
                <a:ext uri="{FF2B5EF4-FFF2-40B4-BE49-F238E27FC236}">
                  <a16:creationId xmlns:a16="http://schemas.microsoft.com/office/drawing/2014/main" id="{ADFBC48C-CAEB-489D-874D-2EDB6F6D7F6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47706" y="3043848"/>
              <a:ext cx="702503" cy="572782"/>
            </a:xfrm>
            <a:prstGeom prst="rect">
              <a:avLst/>
            </a:prstGeom>
          </p:spPr>
        </p:pic>
        <p:sp>
          <p:nvSpPr>
            <p:cNvPr id="24" name="Oval 23">
              <a:extLst>
                <a:ext uri="{FF2B5EF4-FFF2-40B4-BE49-F238E27FC236}">
                  <a16:creationId xmlns:a16="http://schemas.microsoft.com/office/drawing/2014/main" id="{05B1206F-FFF0-466F-BBCC-F0F0805C4CEE}"/>
                </a:ext>
              </a:extLst>
            </p:cNvPr>
            <p:cNvSpPr/>
            <p:nvPr/>
          </p:nvSpPr>
          <p:spPr>
            <a:xfrm>
              <a:off x="1368601" y="3149429"/>
              <a:ext cx="251892" cy="2518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grpSp>
      <p:grpSp>
        <p:nvGrpSpPr>
          <p:cNvPr id="13" name="Group 12">
            <a:extLst>
              <a:ext uri="{FF2B5EF4-FFF2-40B4-BE49-F238E27FC236}">
                <a16:creationId xmlns:a16="http://schemas.microsoft.com/office/drawing/2014/main" id="{982B9834-3D94-4A0A-B702-053E3F92F30A}"/>
              </a:ext>
            </a:extLst>
          </p:cNvPr>
          <p:cNvGrpSpPr/>
          <p:nvPr/>
        </p:nvGrpSpPr>
        <p:grpSpPr>
          <a:xfrm>
            <a:off x="7238677" y="3042878"/>
            <a:ext cx="814572" cy="572782"/>
            <a:chOff x="7238677" y="3042878"/>
            <a:chExt cx="814572" cy="572782"/>
          </a:xfrm>
        </p:grpSpPr>
        <p:pic>
          <p:nvPicPr>
            <p:cNvPr id="37" name="Picture 36">
              <a:extLst>
                <a:ext uri="{FF2B5EF4-FFF2-40B4-BE49-F238E27FC236}">
                  <a16:creationId xmlns:a16="http://schemas.microsoft.com/office/drawing/2014/main" id="{7ED21F0C-5145-402F-B0B9-E4739883EF0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294829" y="3042878"/>
              <a:ext cx="702503" cy="572782"/>
            </a:xfrm>
            <a:prstGeom prst="rect">
              <a:avLst/>
            </a:prstGeom>
          </p:spPr>
        </p:pic>
        <p:sp>
          <p:nvSpPr>
            <p:cNvPr id="39" name="Oval 38">
              <a:extLst>
                <a:ext uri="{FF2B5EF4-FFF2-40B4-BE49-F238E27FC236}">
                  <a16:creationId xmlns:a16="http://schemas.microsoft.com/office/drawing/2014/main" id="{80B0DD33-53A9-4882-BE82-FEBE09B2A1BE}"/>
                </a:ext>
              </a:extLst>
            </p:cNvPr>
            <p:cNvSpPr/>
            <p:nvPr/>
          </p:nvSpPr>
          <p:spPr>
            <a:xfrm>
              <a:off x="7520844" y="3149429"/>
              <a:ext cx="251892" cy="2518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5" name="Title 20">
              <a:extLst>
                <a:ext uri="{FF2B5EF4-FFF2-40B4-BE49-F238E27FC236}">
                  <a16:creationId xmlns:a16="http://schemas.microsoft.com/office/drawing/2014/main" id="{E780D2C6-7861-456B-BF93-C05CE3985770}"/>
                </a:ext>
              </a:extLst>
            </p:cNvPr>
            <p:cNvSpPr txBox="1">
              <a:spLocks/>
            </p:cNvSpPr>
            <p:nvPr/>
          </p:nvSpPr>
          <p:spPr>
            <a:xfrm>
              <a:off x="7238677" y="3078646"/>
              <a:ext cx="814572" cy="4133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latin typeface="+mn-lt"/>
                </a:rPr>
                <a:t>10</a:t>
              </a:r>
              <a:endParaRPr lang="en-GB" sz="2000" b="0" dirty="0">
                <a:latin typeface="+mn-lt"/>
              </a:endParaRPr>
            </a:p>
          </p:txBody>
        </p:sp>
      </p:grpSp>
      <p:grpSp>
        <p:nvGrpSpPr>
          <p:cNvPr id="11" name="Group 10">
            <a:extLst>
              <a:ext uri="{FF2B5EF4-FFF2-40B4-BE49-F238E27FC236}">
                <a16:creationId xmlns:a16="http://schemas.microsoft.com/office/drawing/2014/main" id="{0BA573F0-044C-45CD-8BC8-237C6285DC41}"/>
              </a:ext>
            </a:extLst>
          </p:cNvPr>
          <p:cNvGrpSpPr/>
          <p:nvPr/>
        </p:nvGrpSpPr>
        <p:grpSpPr>
          <a:xfrm>
            <a:off x="178428" y="2984672"/>
            <a:ext cx="1211195" cy="622924"/>
            <a:chOff x="178428" y="2984672"/>
            <a:chExt cx="1211195" cy="622924"/>
          </a:xfrm>
        </p:grpSpPr>
        <p:pic>
          <p:nvPicPr>
            <p:cNvPr id="25" name="Picture 24">
              <a:extLst>
                <a:ext uri="{FF2B5EF4-FFF2-40B4-BE49-F238E27FC236}">
                  <a16:creationId xmlns:a16="http://schemas.microsoft.com/office/drawing/2014/main" id="{E2247BD1-4594-4AEB-A914-3B5D92BC831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64607" y="3007468"/>
              <a:ext cx="702503" cy="600128"/>
            </a:xfrm>
            <a:prstGeom prst="rect">
              <a:avLst/>
            </a:prstGeom>
          </p:spPr>
        </p:pic>
        <p:sp>
          <p:nvSpPr>
            <p:cNvPr id="46" name="Rectangle: Rounded Corners 45">
              <a:extLst>
                <a:ext uri="{FF2B5EF4-FFF2-40B4-BE49-F238E27FC236}">
                  <a16:creationId xmlns:a16="http://schemas.microsoft.com/office/drawing/2014/main" id="{6D51E3AF-4811-4297-8D45-5805C6D373B1}"/>
                </a:ext>
              </a:extLst>
            </p:cNvPr>
            <p:cNvSpPr/>
            <p:nvPr/>
          </p:nvSpPr>
          <p:spPr>
            <a:xfrm>
              <a:off x="518776" y="3249117"/>
              <a:ext cx="322830" cy="116830"/>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1"/>
                </a:solidFill>
              </a:endParaRPr>
            </a:p>
          </p:txBody>
        </p:sp>
        <p:sp>
          <p:nvSpPr>
            <p:cNvPr id="47" name="Oval 46">
              <a:extLst>
                <a:ext uri="{FF2B5EF4-FFF2-40B4-BE49-F238E27FC236}">
                  <a16:creationId xmlns:a16="http://schemas.microsoft.com/office/drawing/2014/main" id="{02190C08-D46B-45F5-B77F-6A5601366A7A}"/>
                </a:ext>
              </a:extLst>
            </p:cNvPr>
            <p:cNvSpPr/>
            <p:nvPr/>
          </p:nvSpPr>
          <p:spPr>
            <a:xfrm>
              <a:off x="904515" y="3103750"/>
              <a:ext cx="155644" cy="155644"/>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dirty="0">
                <a:solidFill>
                  <a:schemeClr val="tx1"/>
                </a:solidFill>
              </a:endParaRPr>
            </a:p>
          </p:txBody>
        </p:sp>
        <p:sp>
          <p:nvSpPr>
            <p:cNvPr id="48" name="Title 20">
              <a:extLst>
                <a:ext uri="{FF2B5EF4-FFF2-40B4-BE49-F238E27FC236}">
                  <a16:creationId xmlns:a16="http://schemas.microsoft.com/office/drawing/2014/main" id="{C66FAE99-64F0-4B90-B04D-D64263D8A3DF}"/>
                </a:ext>
              </a:extLst>
            </p:cNvPr>
            <p:cNvSpPr txBox="1">
              <a:spLocks/>
            </p:cNvSpPr>
            <p:nvPr/>
          </p:nvSpPr>
          <p:spPr>
            <a:xfrm>
              <a:off x="575051" y="2984672"/>
              <a:ext cx="814572" cy="4133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200" b="0" dirty="0">
                  <a:latin typeface="+mn-lt"/>
                </a:rPr>
                <a:t>11</a:t>
              </a:r>
              <a:endParaRPr lang="en-GB" sz="2000" b="0" dirty="0">
                <a:latin typeface="+mn-lt"/>
              </a:endParaRPr>
            </a:p>
          </p:txBody>
        </p:sp>
        <p:sp>
          <p:nvSpPr>
            <p:cNvPr id="49" name="Title 20">
              <a:extLst>
                <a:ext uri="{FF2B5EF4-FFF2-40B4-BE49-F238E27FC236}">
                  <a16:creationId xmlns:a16="http://schemas.microsoft.com/office/drawing/2014/main" id="{96D2800F-84DA-46F1-B61C-38088BC6C9E3}"/>
                </a:ext>
              </a:extLst>
            </p:cNvPr>
            <p:cNvSpPr txBox="1">
              <a:spLocks/>
            </p:cNvSpPr>
            <p:nvPr/>
          </p:nvSpPr>
          <p:spPr>
            <a:xfrm>
              <a:off x="178428" y="3104177"/>
              <a:ext cx="1002838" cy="4133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800" b="0" dirty="0">
                  <a:latin typeface="+mn-lt"/>
                </a:rPr>
                <a:t>eleven</a:t>
              </a:r>
              <a:endParaRPr lang="en-GB" sz="2000" b="0" dirty="0">
                <a:latin typeface="+mn-lt"/>
              </a:endParaRPr>
            </a:p>
          </p:txBody>
        </p:sp>
      </p:grpSp>
      <p:grpSp>
        <p:nvGrpSpPr>
          <p:cNvPr id="50" name="pink">
            <a:extLst>
              <a:ext uri="{FF2B5EF4-FFF2-40B4-BE49-F238E27FC236}">
                <a16:creationId xmlns:a16="http://schemas.microsoft.com/office/drawing/2014/main" id="{E8826AD7-9084-44F5-8783-91891E599C41}"/>
              </a:ext>
            </a:extLst>
          </p:cNvPr>
          <p:cNvGrpSpPr/>
          <p:nvPr/>
        </p:nvGrpSpPr>
        <p:grpSpPr>
          <a:xfrm>
            <a:off x="3734567" y="1334483"/>
            <a:ext cx="969310" cy="1339707"/>
            <a:chOff x="6000751" y="1328981"/>
            <a:chExt cx="2646756" cy="3658145"/>
          </a:xfrm>
        </p:grpSpPr>
        <p:pic>
          <p:nvPicPr>
            <p:cNvPr id="51" name="Picture 50">
              <a:extLst>
                <a:ext uri="{FF2B5EF4-FFF2-40B4-BE49-F238E27FC236}">
                  <a16:creationId xmlns:a16="http://schemas.microsoft.com/office/drawing/2014/main" id="{AEEF3BC7-BE01-4BCA-8C5A-41C07704FDB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000751" y="1328981"/>
              <a:ext cx="2646756" cy="3658145"/>
            </a:xfrm>
            <a:prstGeom prst="rect">
              <a:avLst/>
            </a:prstGeom>
          </p:spPr>
        </p:pic>
        <p:sp>
          <p:nvSpPr>
            <p:cNvPr id="52" name="Oval 51">
              <a:extLst>
                <a:ext uri="{FF2B5EF4-FFF2-40B4-BE49-F238E27FC236}">
                  <a16:creationId xmlns:a16="http://schemas.microsoft.com/office/drawing/2014/main" id="{CB7036C9-DE1B-4AC3-BCDB-A27B26E0E86A}"/>
                </a:ext>
              </a:extLst>
            </p:cNvPr>
            <p:cNvSpPr/>
            <p:nvPr/>
          </p:nvSpPr>
          <p:spPr>
            <a:xfrm>
              <a:off x="6608547" y="143615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id="{7F4A3DAC-2B3A-4EA5-B3A9-B65F5DCAA766}"/>
                </a:ext>
              </a:extLst>
            </p:cNvPr>
            <p:cNvSpPr/>
            <p:nvPr/>
          </p:nvSpPr>
          <p:spPr>
            <a:xfrm>
              <a:off x="6608547" y="193617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703E5D7A-E373-4224-A79A-A834986E6C87}"/>
                </a:ext>
              </a:extLst>
            </p:cNvPr>
            <p:cNvSpPr/>
            <p:nvPr/>
          </p:nvSpPr>
          <p:spPr>
            <a:xfrm>
              <a:off x="6608547" y="2432274"/>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E7B5FCBD-584E-4FDB-BB37-86D67D1DB564}"/>
                </a:ext>
              </a:extLst>
            </p:cNvPr>
            <p:cNvSpPr/>
            <p:nvPr/>
          </p:nvSpPr>
          <p:spPr>
            <a:xfrm>
              <a:off x="7097522" y="143615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48EF587E-BDDF-4451-A439-13918C3B6F2D}"/>
                </a:ext>
              </a:extLst>
            </p:cNvPr>
            <p:cNvSpPr/>
            <p:nvPr/>
          </p:nvSpPr>
          <p:spPr>
            <a:xfrm>
              <a:off x="7097522" y="1936586"/>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CEB7739-8E81-48AB-9FF9-C8AF8A4AE4DF}"/>
                </a:ext>
              </a:extLst>
            </p:cNvPr>
            <p:cNvSpPr/>
            <p:nvPr/>
          </p:nvSpPr>
          <p:spPr>
            <a:xfrm>
              <a:off x="7097522" y="243702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45FBBC1B-32F9-4A79-80E3-BEAC7388D2E7}"/>
                </a:ext>
              </a:extLst>
            </p:cNvPr>
            <p:cNvSpPr/>
            <p:nvPr/>
          </p:nvSpPr>
          <p:spPr>
            <a:xfrm>
              <a:off x="6608547" y="2928376"/>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FE06986D-8782-4042-B161-A4DF6564A0F7}"/>
                </a:ext>
              </a:extLst>
            </p:cNvPr>
            <p:cNvSpPr/>
            <p:nvPr/>
          </p:nvSpPr>
          <p:spPr>
            <a:xfrm>
              <a:off x="6608547" y="3424477"/>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96CF1B70-ABF8-457B-9182-BBC8025550B2}"/>
                </a:ext>
              </a:extLst>
            </p:cNvPr>
            <p:cNvSpPr/>
            <p:nvPr/>
          </p:nvSpPr>
          <p:spPr>
            <a:xfrm>
              <a:off x="7097522" y="2928790"/>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B3A3CCAF-EF78-40C7-8C7F-96EFDBD4F1A5}"/>
                </a:ext>
              </a:extLst>
            </p:cNvPr>
            <p:cNvSpPr/>
            <p:nvPr/>
          </p:nvSpPr>
          <p:spPr>
            <a:xfrm>
              <a:off x="7097522" y="3429224"/>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79C4B702-FDAC-493C-9B41-9A63615A1B4F}"/>
                </a:ext>
              </a:extLst>
            </p:cNvPr>
            <p:cNvSpPr/>
            <p:nvPr/>
          </p:nvSpPr>
          <p:spPr>
            <a:xfrm>
              <a:off x="7574664" y="343709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Rounded Corners 13">
            <a:extLst>
              <a:ext uri="{FF2B5EF4-FFF2-40B4-BE49-F238E27FC236}">
                <a16:creationId xmlns:a16="http://schemas.microsoft.com/office/drawing/2014/main" id="{710DF947-E06E-422F-879B-576C0BB740E1}"/>
              </a:ext>
            </a:extLst>
          </p:cNvPr>
          <p:cNvSpPr/>
          <p:nvPr/>
        </p:nvSpPr>
        <p:spPr>
          <a:xfrm>
            <a:off x="1236438" y="4328347"/>
            <a:ext cx="1349222" cy="572782"/>
          </a:xfrm>
          <a:prstGeom prst="roundRect">
            <a:avLst/>
          </a:prstGeom>
          <a:no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64" name="Rectangle: Rounded Corners 63">
            <a:extLst>
              <a:ext uri="{FF2B5EF4-FFF2-40B4-BE49-F238E27FC236}">
                <a16:creationId xmlns:a16="http://schemas.microsoft.com/office/drawing/2014/main" id="{2FB20FEE-E5D6-4B5C-BF92-924A52485C36}"/>
              </a:ext>
            </a:extLst>
          </p:cNvPr>
          <p:cNvSpPr/>
          <p:nvPr/>
        </p:nvSpPr>
        <p:spPr>
          <a:xfrm>
            <a:off x="1228817" y="4328347"/>
            <a:ext cx="1349222" cy="572782"/>
          </a:xfrm>
          <a:prstGeom prst="roundRect">
            <a:avLst/>
          </a:prstGeom>
          <a:no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65" name="Rectangle: Rounded Corners 64">
            <a:extLst>
              <a:ext uri="{FF2B5EF4-FFF2-40B4-BE49-F238E27FC236}">
                <a16:creationId xmlns:a16="http://schemas.microsoft.com/office/drawing/2014/main" id="{8F72FA7C-4CC3-4F06-9112-6855880B4445}"/>
              </a:ext>
            </a:extLst>
          </p:cNvPr>
          <p:cNvSpPr/>
          <p:nvPr/>
        </p:nvSpPr>
        <p:spPr>
          <a:xfrm>
            <a:off x="1228817" y="4328347"/>
            <a:ext cx="1349222" cy="572782"/>
          </a:xfrm>
          <a:prstGeom prst="roundRect">
            <a:avLst/>
          </a:prstGeom>
          <a:no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66" name="Rectangle: Rounded Corners 65">
            <a:extLst>
              <a:ext uri="{FF2B5EF4-FFF2-40B4-BE49-F238E27FC236}">
                <a16:creationId xmlns:a16="http://schemas.microsoft.com/office/drawing/2014/main" id="{212F50D3-F62D-488D-8413-26BB11C975C6}"/>
              </a:ext>
            </a:extLst>
          </p:cNvPr>
          <p:cNvSpPr/>
          <p:nvPr/>
        </p:nvSpPr>
        <p:spPr>
          <a:xfrm>
            <a:off x="1228817" y="4327118"/>
            <a:ext cx="1349222" cy="572782"/>
          </a:xfrm>
          <a:prstGeom prst="roundRect">
            <a:avLst/>
          </a:prstGeom>
          <a:no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67" name="Rectangle: Rounded Corners 66">
            <a:extLst>
              <a:ext uri="{FF2B5EF4-FFF2-40B4-BE49-F238E27FC236}">
                <a16:creationId xmlns:a16="http://schemas.microsoft.com/office/drawing/2014/main" id="{450D0454-0F1E-40FB-82EB-52188FC1B406}"/>
              </a:ext>
            </a:extLst>
          </p:cNvPr>
          <p:cNvSpPr/>
          <p:nvPr/>
        </p:nvSpPr>
        <p:spPr>
          <a:xfrm>
            <a:off x="1236438" y="4325889"/>
            <a:ext cx="1349222" cy="572782"/>
          </a:xfrm>
          <a:prstGeom prst="roundRect">
            <a:avLst/>
          </a:prstGeom>
          <a:no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68" name="Rectangle: Rounded Corners 67">
            <a:extLst>
              <a:ext uri="{FF2B5EF4-FFF2-40B4-BE49-F238E27FC236}">
                <a16:creationId xmlns:a16="http://schemas.microsoft.com/office/drawing/2014/main" id="{33E24DFC-C745-41FA-870F-EBC946A1FE82}"/>
              </a:ext>
            </a:extLst>
          </p:cNvPr>
          <p:cNvSpPr/>
          <p:nvPr/>
        </p:nvSpPr>
        <p:spPr>
          <a:xfrm>
            <a:off x="1220473" y="4325889"/>
            <a:ext cx="1349222" cy="572782"/>
          </a:xfrm>
          <a:prstGeom prst="roundRect">
            <a:avLst/>
          </a:prstGeom>
          <a:no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69" name="Rectangle: Rounded Corners 68">
            <a:extLst>
              <a:ext uri="{FF2B5EF4-FFF2-40B4-BE49-F238E27FC236}">
                <a16:creationId xmlns:a16="http://schemas.microsoft.com/office/drawing/2014/main" id="{BE52AFF6-F1F5-46E4-92BB-03CBF007F8F1}"/>
              </a:ext>
            </a:extLst>
          </p:cNvPr>
          <p:cNvSpPr/>
          <p:nvPr/>
        </p:nvSpPr>
        <p:spPr>
          <a:xfrm>
            <a:off x="1228094" y="4325889"/>
            <a:ext cx="1349222" cy="572782"/>
          </a:xfrm>
          <a:prstGeom prst="roundRect">
            <a:avLst/>
          </a:prstGeom>
          <a:no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70" name="Rectangle: Rounded Corners 69">
            <a:extLst>
              <a:ext uri="{FF2B5EF4-FFF2-40B4-BE49-F238E27FC236}">
                <a16:creationId xmlns:a16="http://schemas.microsoft.com/office/drawing/2014/main" id="{C0E2EAA4-D2A6-4BD0-B504-AAD5C6119BAD}"/>
              </a:ext>
            </a:extLst>
          </p:cNvPr>
          <p:cNvSpPr/>
          <p:nvPr/>
        </p:nvSpPr>
        <p:spPr>
          <a:xfrm>
            <a:off x="1227205" y="4323431"/>
            <a:ext cx="1349222" cy="572782"/>
          </a:xfrm>
          <a:prstGeom prst="roundRect">
            <a:avLst/>
          </a:prstGeom>
          <a:no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71" name="Rectangle: Rounded Corners 70">
            <a:extLst>
              <a:ext uri="{FF2B5EF4-FFF2-40B4-BE49-F238E27FC236}">
                <a16:creationId xmlns:a16="http://schemas.microsoft.com/office/drawing/2014/main" id="{6D00FB14-F638-46F8-9FE9-8AEB2A104926}"/>
              </a:ext>
            </a:extLst>
          </p:cNvPr>
          <p:cNvSpPr/>
          <p:nvPr/>
        </p:nvSpPr>
        <p:spPr>
          <a:xfrm>
            <a:off x="1211240" y="4330805"/>
            <a:ext cx="1349222" cy="572782"/>
          </a:xfrm>
          <a:prstGeom prst="roundRect">
            <a:avLst/>
          </a:prstGeom>
          <a:no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72" name="Rectangle: Rounded Corners 71">
            <a:extLst>
              <a:ext uri="{FF2B5EF4-FFF2-40B4-BE49-F238E27FC236}">
                <a16:creationId xmlns:a16="http://schemas.microsoft.com/office/drawing/2014/main" id="{DC005D3A-B59F-4C30-BD57-B1D1C1F3A9B6}"/>
              </a:ext>
            </a:extLst>
          </p:cNvPr>
          <p:cNvSpPr/>
          <p:nvPr/>
        </p:nvSpPr>
        <p:spPr>
          <a:xfrm>
            <a:off x="1236438" y="4330805"/>
            <a:ext cx="1349222" cy="572782"/>
          </a:xfrm>
          <a:prstGeom prst="roundRect">
            <a:avLst/>
          </a:prstGeom>
          <a:no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grpSp>
        <p:nvGrpSpPr>
          <p:cNvPr id="2" name="Group 1">
            <a:extLst>
              <a:ext uri="{FF2B5EF4-FFF2-40B4-BE49-F238E27FC236}">
                <a16:creationId xmlns:a16="http://schemas.microsoft.com/office/drawing/2014/main" id="{EE3CE218-81C1-4942-B03F-462CF0B80E43}"/>
              </a:ext>
            </a:extLst>
          </p:cNvPr>
          <p:cNvGrpSpPr/>
          <p:nvPr/>
        </p:nvGrpSpPr>
        <p:grpSpPr>
          <a:xfrm>
            <a:off x="7919864" y="3087158"/>
            <a:ext cx="814572" cy="413336"/>
            <a:chOff x="7919864" y="3087158"/>
            <a:chExt cx="814572" cy="413336"/>
          </a:xfrm>
        </p:grpSpPr>
        <p:sp>
          <p:nvSpPr>
            <p:cNvPr id="63" name="Oval 62">
              <a:extLst>
                <a:ext uri="{FF2B5EF4-FFF2-40B4-BE49-F238E27FC236}">
                  <a16:creationId xmlns:a16="http://schemas.microsoft.com/office/drawing/2014/main" id="{C00EEEA2-A0C0-473A-9FDF-021FD04E4C85}"/>
                </a:ext>
              </a:extLst>
            </p:cNvPr>
            <p:cNvSpPr/>
            <p:nvPr/>
          </p:nvSpPr>
          <p:spPr>
            <a:xfrm>
              <a:off x="8202864" y="3149429"/>
              <a:ext cx="251892" cy="2518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3" name="Title 20">
              <a:extLst>
                <a:ext uri="{FF2B5EF4-FFF2-40B4-BE49-F238E27FC236}">
                  <a16:creationId xmlns:a16="http://schemas.microsoft.com/office/drawing/2014/main" id="{5E2E5039-48CC-4330-9BD6-9A0897FAA689}"/>
                </a:ext>
              </a:extLst>
            </p:cNvPr>
            <p:cNvSpPr txBox="1">
              <a:spLocks/>
            </p:cNvSpPr>
            <p:nvPr/>
          </p:nvSpPr>
          <p:spPr>
            <a:xfrm>
              <a:off x="7919864" y="3087158"/>
              <a:ext cx="814572" cy="4133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latin typeface="+mn-lt"/>
                </a:rPr>
                <a:t>11</a:t>
              </a:r>
              <a:endParaRPr lang="en-GB" sz="2000" b="0" dirty="0">
                <a:latin typeface="+mn-lt"/>
              </a:endParaRPr>
            </a:p>
          </p:txBody>
        </p:sp>
      </p:grpSp>
    </p:spTree>
    <p:extLst>
      <p:ext uri="{BB962C8B-B14F-4D97-AF65-F5344CB8AC3E}">
        <p14:creationId xmlns:p14="http://schemas.microsoft.com/office/powerpoint/2010/main" val="295221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1+#ppt_w/2"/>
                                          </p:val>
                                        </p:tav>
                                        <p:tav tm="100000">
                                          <p:val>
                                            <p:strVal val="#ppt_x"/>
                                          </p:val>
                                        </p:tav>
                                      </p:tavLst>
                                    </p:anim>
                                    <p:anim calcmode="lin" valueType="num">
                                      <p:cBhvr additive="base">
                                        <p:cTn id="8" dur="1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500" fill="hold"/>
                                        <p:tgtEl>
                                          <p:spTgt spid="30"/>
                                        </p:tgtEl>
                                        <p:attrNameLst>
                                          <p:attrName>ppt_x</p:attrName>
                                        </p:attrNameLst>
                                      </p:cBhvr>
                                      <p:tavLst>
                                        <p:tav tm="0">
                                          <p:val>
                                            <p:strVal val="1+#ppt_w/2"/>
                                          </p:val>
                                        </p:tav>
                                        <p:tav tm="100000">
                                          <p:val>
                                            <p:strVal val="#ppt_x"/>
                                          </p:val>
                                        </p:tav>
                                      </p:tavLst>
                                    </p:anim>
                                    <p:anim calcmode="lin" valueType="num">
                                      <p:cBhvr additive="base">
                                        <p:cTn id="16" dur="15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500" fill="hold"/>
                                        <p:tgtEl>
                                          <p:spTgt spid="31"/>
                                        </p:tgtEl>
                                        <p:attrNameLst>
                                          <p:attrName>ppt_x</p:attrName>
                                        </p:attrNameLst>
                                      </p:cBhvr>
                                      <p:tavLst>
                                        <p:tav tm="0">
                                          <p:val>
                                            <p:strVal val="1+#ppt_w/2"/>
                                          </p:val>
                                        </p:tav>
                                        <p:tav tm="100000">
                                          <p:val>
                                            <p:strVal val="#ppt_x"/>
                                          </p:val>
                                        </p:tav>
                                      </p:tavLst>
                                    </p:anim>
                                    <p:anim calcmode="lin" valueType="num">
                                      <p:cBhvr additive="base">
                                        <p:cTn id="20" dur="1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1500" fill="hold"/>
                                        <p:tgtEl>
                                          <p:spTgt spid="32"/>
                                        </p:tgtEl>
                                        <p:attrNameLst>
                                          <p:attrName>ppt_x</p:attrName>
                                        </p:attrNameLst>
                                      </p:cBhvr>
                                      <p:tavLst>
                                        <p:tav tm="0">
                                          <p:val>
                                            <p:strVal val="1+#ppt_w/2"/>
                                          </p:val>
                                        </p:tav>
                                        <p:tav tm="100000">
                                          <p:val>
                                            <p:strVal val="#ppt_x"/>
                                          </p:val>
                                        </p:tav>
                                      </p:tavLst>
                                    </p:anim>
                                    <p:anim calcmode="lin" valueType="num">
                                      <p:cBhvr additive="base">
                                        <p:cTn id="24" dur="1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1500" fill="hold"/>
                                        <p:tgtEl>
                                          <p:spTgt spid="33"/>
                                        </p:tgtEl>
                                        <p:attrNameLst>
                                          <p:attrName>ppt_x</p:attrName>
                                        </p:attrNameLst>
                                      </p:cBhvr>
                                      <p:tavLst>
                                        <p:tav tm="0">
                                          <p:val>
                                            <p:strVal val="1+#ppt_w/2"/>
                                          </p:val>
                                        </p:tav>
                                        <p:tav tm="100000">
                                          <p:val>
                                            <p:strVal val="#ppt_x"/>
                                          </p:val>
                                        </p:tav>
                                      </p:tavLst>
                                    </p:anim>
                                    <p:anim calcmode="lin" valueType="num">
                                      <p:cBhvr additive="base">
                                        <p:cTn id="28" dur="15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500" fill="hold"/>
                                        <p:tgtEl>
                                          <p:spTgt spid="34"/>
                                        </p:tgtEl>
                                        <p:attrNameLst>
                                          <p:attrName>ppt_x</p:attrName>
                                        </p:attrNameLst>
                                      </p:cBhvr>
                                      <p:tavLst>
                                        <p:tav tm="0">
                                          <p:val>
                                            <p:strVal val="1+#ppt_w/2"/>
                                          </p:val>
                                        </p:tav>
                                        <p:tav tm="100000">
                                          <p:val>
                                            <p:strVal val="#ppt_x"/>
                                          </p:val>
                                        </p:tav>
                                      </p:tavLst>
                                    </p:anim>
                                    <p:anim calcmode="lin" valueType="num">
                                      <p:cBhvr additive="base">
                                        <p:cTn id="32" dur="1500" fill="hold"/>
                                        <p:tgtEl>
                                          <p:spTgt spid="34"/>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1500" fill="hold"/>
                                        <p:tgtEl>
                                          <p:spTgt spid="41"/>
                                        </p:tgtEl>
                                        <p:attrNameLst>
                                          <p:attrName>ppt_x</p:attrName>
                                        </p:attrNameLst>
                                      </p:cBhvr>
                                      <p:tavLst>
                                        <p:tav tm="0">
                                          <p:val>
                                            <p:strVal val="1+#ppt_w/2"/>
                                          </p:val>
                                        </p:tav>
                                        <p:tav tm="100000">
                                          <p:val>
                                            <p:strVal val="#ppt_x"/>
                                          </p:val>
                                        </p:tav>
                                      </p:tavLst>
                                    </p:anim>
                                    <p:anim calcmode="lin" valueType="num">
                                      <p:cBhvr additive="base">
                                        <p:cTn id="36" dur="1500" fill="hold"/>
                                        <p:tgtEl>
                                          <p:spTgt spid="41"/>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1500" fill="hold"/>
                                        <p:tgtEl>
                                          <p:spTgt spid="42"/>
                                        </p:tgtEl>
                                        <p:attrNameLst>
                                          <p:attrName>ppt_x</p:attrName>
                                        </p:attrNameLst>
                                      </p:cBhvr>
                                      <p:tavLst>
                                        <p:tav tm="0">
                                          <p:val>
                                            <p:strVal val="1+#ppt_w/2"/>
                                          </p:val>
                                        </p:tav>
                                        <p:tav tm="100000">
                                          <p:val>
                                            <p:strVal val="#ppt_x"/>
                                          </p:val>
                                        </p:tav>
                                      </p:tavLst>
                                    </p:anim>
                                    <p:anim calcmode="lin" valueType="num">
                                      <p:cBhvr additive="base">
                                        <p:cTn id="40" dur="1500" fill="hold"/>
                                        <p:tgtEl>
                                          <p:spTgt spid="4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1500" fill="hold"/>
                                        <p:tgtEl>
                                          <p:spTgt spid="43"/>
                                        </p:tgtEl>
                                        <p:attrNameLst>
                                          <p:attrName>ppt_x</p:attrName>
                                        </p:attrNameLst>
                                      </p:cBhvr>
                                      <p:tavLst>
                                        <p:tav tm="0">
                                          <p:val>
                                            <p:strVal val="1+#ppt_w/2"/>
                                          </p:val>
                                        </p:tav>
                                        <p:tav tm="100000">
                                          <p:val>
                                            <p:strVal val="#ppt_x"/>
                                          </p:val>
                                        </p:tav>
                                      </p:tavLst>
                                    </p:anim>
                                    <p:anim calcmode="lin" valueType="num">
                                      <p:cBhvr additive="base">
                                        <p:cTn id="44" dur="1500" fill="hold"/>
                                        <p:tgtEl>
                                          <p:spTgt spid="43"/>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500" fill="hold"/>
                                        <p:tgtEl>
                                          <p:spTgt spid="13"/>
                                        </p:tgtEl>
                                        <p:attrNameLst>
                                          <p:attrName>ppt_x</p:attrName>
                                        </p:attrNameLst>
                                      </p:cBhvr>
                                      <p:tavLst>
                                        <p:tav tm="0">
                                          <p:val>
                                            <p:strVal val="1+#ppt_w/2"/>
                                          </p:val>
                                        </p:tav>
                                        <p:tav tm="100000">
                                          <p:val>
                                            <p:strVal val="#ppt_x"/>
                                          </p:val>
                                        </p:tav>
                                      </p:tavLst>
                                    </p:anim>
                                    <p:anim calcmode="lin" valueType="num">
                                      <p:cBhvr additive="base">
                                        <p:cTn id="48" dur="150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1500" fill="hold"/>
                                        <p:tgtEl>
                                          <p:spTgt spid="50"/>
                                        </p:tgtEl>
                                        <p:attrNameLst>
                                          <p:attrName>ppt_x</p:attrName>
                                        </p:attrNameLst>
                                      </p:cBhvr>
                                      <p:tavLst>
                                        <p:tav tm="0">
                                          <p:val>
                                            <p:strVal val="#ppt_x"/>
                                          </p:val>
                                        </p:tav>
                                        <p:tav tm="100000">
                                          <p:val>
                                            <p:strVal val="#ppt_x"/>
                                          </p:val>
                                        </p:tav>
                                      </p:tavLst>
                                    </p:anim>
                                    <p:anim calcmode="lin" valueType="num">
                                      <p:cBhvr additive="base">
                                        <p:cTn id="52" dur="1500" fill="hold"/>
                                        <p:tgtEl>
                                          <p:spTgt spid="50"/>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10" presetClass="entr" presetSubtype="0" fill="hold" grpId="0" nodeType="afterEffect">
                                  <p:stCondLst>
                                    <p:cond delay="25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12"/>
                    </p:tgtEl>
                  </p:cond>
                </p:stCondLst>
                <p:endSync evt="end" delay="0">
                  <p:rtn val="all"/>
                </p:endSync>
                <p:childTnLst>
                  <p:par>
                    <p:cTn id="58" fill="hold">
                      <p:stCondLst>
                        <p:cond delay="0"/>
                      </p:stCondLst>
                      <p:childTnLst>
                        <p:par>
                          <p:cTn id="59" fill="hold">
                            <p:stCondLst>
                              <p:cond delay="0"/>
                            </p:stCondLst>
                            <p:childTnLst>
                              <p:par>
                                <p:cTn id="60" presetID="32" presetClass="emph" presetSubtype="0" fill="hold" nodeType="clickEffect">
                                  <p:stCondLst>
                                    <p:cond delay="0"/>
                                  </p:stCondLst>
                                  <p:childTnLst>
                                    <p:animRot by="120000">
                                      <p:cBhvr>
                                        <p:cTn id="61" dur="100" fill="hold">
                                          <p:stCondLst>
                                            <p:cond delay="0"/>
                                          </p:stCondLst>
                                        </p:cTn>
                                        <p:tgtEl>
                                          <p:spTgt spid="12"/>
                                        </p:tgtEl>
                                        <p:attrNameLst>
                                          <p:attrName>r</p:attrName>
                                        </p:attrNameLst>
                                      </p:cBhvr>
                                    </p:animRot>
                                    <p:animRot by="-240000">
                                      <p:cBhvr>
                                        <p:cTn id="62" dur="200" fill="hold">
                                          <p:stCondLst>
                                            <p:cond delay="200"/>
                                          </p:stCondLst>
                                        </p:cTn>
                                        <p:tgtEl>
                                          <p:spTgt spid="12"/>
                                        </p:tgtEl>
                                        <p:attrNameLst>
                                          <p:attrName>r</p:attrName>
                                        </p:attrNameLst>
                                      </p:cBhvr>
                                    </p:animRot>
                                    <p:animRot by="240000">
                                      <p:cBhvr>
                                        <p:cTn id="63" dur="200" fill="hold">
                                          <p:stCondLst>
                                            <p:cond delay="400"/>
                                          </p:stCondLst>
                                        </p:cTn>
                                        <p:tgtEl>
                                          <p:spTgt spid="12"/>
                                        </p:tgtEl>
                                        <p:attrNameLst>
                                          <p:attrName>r</p:attrName>
                                        </p:attrNameLst>
                                      </p:cBhvr>
                                    </p:animRot>
                                    <p:animRot by="-240000">
                                      <p:cBhvr>
                                        <p:cTn id="64" dur="200" fill="hold">
                                          <p:stCondLst>
                                            <p:cond delay="600"/>
                                          </p:stCondLst>
                                        </p:cTn>
                                        <p:tgtEl>
                                          <p:spTgt spid="12"/>
                                        </p:tgtEl>
                                        <p:attrNameLst>
                                          <p:attrName>r</p:attrName>
                                        </p:attrNameLst>
                                      </p:cBhvr>
                                    </p:animRot>
                                    <p:animRot by="120000">
                                      <p:cBhvr>
                                        <p:cTn id="65" dur="200" fill="hold">
                                          <p:stCondLst>
                                            <p:cond delay="800"/>
                                          </p:stCondLst>
                                        </p:cTn>
                                        <p:tgtEl>
                                          <p:spTgt spid="12"/>
                                        </p:tgtEl>
                                        <p:attrNameLst>
                                          <p:attrName>r</p:attrName>
                                        </p:attrNameLst>
                                      </p:cBhvr>
                                    </p:animRot>
                                  </p:childTnLst>
                                </p:cTn>
                              </p:par>
                              <p:par>
                                <p:cTn id="66" presetID="10"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childTnLst>
                          </p:cTn>
                        </p:par>
                        <p:par>
                          <p:cTn id="69" fill="hold">
                            <p:stCondLst>
                              <p:cond delay="1000"/>
                            </p:stCondLst>
                            <p:childTnLst>
                              <p:par>
                                <p:cTn id="70" presetID="10" presetClass="exit" presetSubtype="0" fill="hold" grpId="1" nodeType="afterEffect">
                                  <p:stCondLst>
                                    <p:cond delay="500"/>
                                  </p:stCondLst>
                                  <p:childTnLst>
                                    <p:animEffect transition="out" filter="fad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3" restart="whenNotActive" fill="hold" evtFilter="cancelBubble" nodeType="interactiveSeq">
                <p:stCondLst>
                  <p:cond evt="onClick" delay="0">
                    <p:tgtEl>
                      <p:spTgt spid="30"/>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30"/>
                                        </p:tgtEl>
                                        <p:attrNameLst>
                                          <p:attrName>r</p:attrName>
                                        </p:attrNameLst>
                                      </p:cBhvr>
                                    </p:animRot>
                                    <p:animRot by="-240000">
                                      <p:cBhvr>
                                        <p:cTn id="78" dur="200" fill="hold">
                                          <p:stCondLst>
                                            <p:cond delay="200"/>
                                          </p:stCondLst>
                                        </p:cTn>
                                        <p:tgtEl>
                                          <p:spTgt spid="30"/>
                                        </p:tgtEl>
                                        <p:attrNameLst>
                                          <p:attrName>r</p:attrName>
                                        </p:attrNameLst>
                                      </p:cBhvr>
                                    </p:animRot>
                                    <p:animRot by="240000">
                                      <p:cBhvr>
                                        <p:cTn id="79" dur="200" fill="hold">
                                          <p:stCondLst>
                                            <p:cond delay="400"/>
                                          </p:stCondLst>
                                        </p:cTn>
                                        <p:tgtEl>
                                          <p:spTgt spid="30"/>
                                        </p:tgtEl>
                                        <p:attrNameLst>
                                          <p:attrName>r</p:attrName>
                                        </p:attrNameLst>
                                      </p:cBhvr>
                                    </p:animRot>
                                    <p:animRot by="-240000">
                                      <p:cBhvr>
                                        <p:cTn id="80" dur="200" fill="hold">
                                          <p:stCondLst>
                                            <p:cond delay="600"/>
                                          </p:stCondLst>
                                        </p:cTn>
                                        <p:tgtEl>
                                          <p:spTgt spid="30"/>
                                        </p:tgtEl>
                                        <p:attrNameLst>
                                          <p:attrName>r</p:attrName>
                                        </p:attrNameLst>
                                      </p:cBhvr>
                                    </p:animRot>
                                    <p:animRot by="120000">
                                      <p:cBhvr>
                                        <p:cTn id="81" dur="200" fill="hold">
                                          <p:stCondLst>
                                            <p:cond delay="800"/>
                                          </p:stCondLst>
                                        </p:cTn>
                                        <p:tgtEl>
                                          <p:spTgt spid="30"/>
                                        </p:tgtEl>
                                        <p:attrNameLst>
                                          <p:attrName>r</p:attrName>
                                        </p:attrNameLst>
                                      </p:cBhvr>
                                    </p:animRot>
                                  </p:childTnLst>
                                </p:cTn>
                              </p:par>
                              <p:par>
                                <p:cTn id="82" presetID="10" presetClass="entr" presetSubtype="0" fill="hold" grpId="0" nodeType="with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fade">
                                      <p:cBhvr>
                                        <p:cTn id="84" dur="500"/>
                                        <p:tgtEl>
                                          <p:spTgt spid="64"/>
                                        </p:tgtEl>
                                      </p:cBhvr>
                                    </p:animEffect>
                                  </p:childTnLst>
                                </p:cTn>
                              </p:par>
                            </p:childTnLst>
                          </p:cTn>
                        </p:par>
                        <p:par>
                          <p:cTn id="85" fill="hold">
                            <p:stCondLst>
                              <p:cond delay="1000"/>
                            </p:stCondLst>
                            <p:childTnLst>
                              <p:par>
                                <p:cTn id="86" presetID="10" presetClass="exit" presetSubtype="0" fill="hold" grpId="1" nodeType="afterEffect">
                                  <p:stCondLst>
                                    <p:cond delay="500"/>
                                  </p:stCondLst>
                                  <p:childTnLst>
                                    <p:animEffect transition="out" filter="fade">
                                      <p:cBhvr>
                                        <p:cTn id="87" dur="500"/>
                                        <p:tgtEl>
                                          <p:spTgt spid="64"/>
                                        </p:tgtEl>
                                      </p:cBhvr>
                                    </p:animEffect>
                                    <p:set>
                                      <p:cBhvr>
                                        <p:cTn id="88"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89" restart="whenNotActive" fill="hold" evtFilter="cancelBubble" nodeType="interactiveSeq">
                <p:stCondLst>
                  <p:cond evt="onClick" delay="0">
                    <p:tgtEl>
                      <p:spTgt spid="31"/>
                    </p:tgtEl>
                  </p:cond>
                </p:stCondLst>
                <p:endSync evt="end" delay="0">
                  <p:rtn val="all"/>
                </p:endSync>
                <p:childTnLst>
                  <p:par>
                    <p:cTn id="90" fill="hold">
                      <p:stCondLst>
                        <p:cond delay="0"/>
                      </p:stCondLst>
                      <p:childTnLst>
                        <p:par>
                          <p:cTn id="91" fill="hold">
                            <p:stCondLst>
                              <p:cond delay="0"/>
                            </p:stCondLst>
                            <p:childTnLst>
                              <p:par>
                                <p:cTn id="92" presetID="32" presetClass="emph" presetSubtype="0" fill="hold" nodeType="clickEffect">
                                  <p:stCondLst>
                                    <p:cond delay="0"/>
                                  </p:stCondLst>
                                  <p:childTnLst>
                                    <p:animRot by="120000">
                                      <p:cBhvr>
                                        <p:cTn id="93" dur="100" fill="hold">
                                          <p:stCondLst>
                                            <p:cond delay="0"/>
                                          </p:stCondLst>
                                        </p:cTn>
                                        <p:tgtEl>
                                          <p:spTgt spid="31"/>
                                        </p:tgtEl>
                                        <p:attrNameLst>
                                          <p:attrName>r</p:attrName>
                                        </p:attrNameLst>
                                      </p:cBhvr>
                                    </p:animRot>
                                    <p:animRot by="-240000">
                                      <p:cBhvr>
                                        <p:cTn id="94" dur="200" fill="hold">
                                          <p:stCondLst>
                                            <p:cond delay="200"/>
                                          </p:stCondLst>
                                        </p:cTn>
                                        <p:tgtEl>
                                          <p:spTgt spid="31"/>
                                        </p:tgtEl>
                                        <p:attrNameLst>
                                          <p:attrName>r</p:attrName>
                                        </p:attrNameLst>
                                      </p:cBhvr>
                                    </p:animRot>
                                    <p:animRot by="240000">
                                      <p:cBhvr>
                                        <p:cTn id="95" dur="200" fill="hold">
                                          <p:stCondLst>
                                            <p:cond delay="400"/>
                                          </p:stCondLst>
                                        </p:cTn>
                                        <p:tgtEl>
                                          <p:spTgt spid="31"/>
                                        </p:tgtEl>
                                        <p:attrNameLst>
                                          <p:attrName>r</p:attrName>
                                        </p:attrNameLst>
                                      </p:cBhvr>
                                    </p:animRot>
                                    <p:animRot by="-240000">
                                      <p:cBhvr>
                                        <p:cTn id="96" dur="200" fill="hold">
                                          <p:stCondLst>
                                            <p:cond delay="600"/>
                                          </p:stCondLst>
                                        </p:cTn>
                                        <p:tgtEl>
                                          <p:spTgt spid="31"/>
                                        </p:tgtEl>
                                        <p:attrNameLst>
                                          <p:attrName>r</p:attrName>
                                        </p:attrNameLst>
                                      </p:cBhvr>
                                    </p:animRot>
                                    <p:animRot by="120000">
                                      <p:cBhvr>
                                        <p:cTn id="97" dur="200" fill="hold">
                                          <p:stCondLst>
                                            <p:cond delay="800"/>
                                          </p:stCondLst>
                                        </p:cTn>
                                        <p:tgtEl>
                                          <p:spTgt spid="31"/>
                                        </p:tgtEl>
                                        <p:attrNameLst>
                                          <p:attrName>r</p:attrName>
                                        </p:attrNameLst>
                                      </p:cBhvr>
                                    </p:animRot>
                                  </p:childTnLst>
                                </p:cTn>
                              </p:par>
                              <p:par>
                                <p:cTn id="98" presetID="10" presetClass="entr" presetSubtype="0" fill="hold" grpId="0" nodeType="withEffect">
                                  <p:stCondLst>
                                    <p:cond delay="0"/>
                                  </p:stCondLst>
                                  <p:childTnLst>
                                    <p:set>
                                      <p:cBhvr>
                                        <p:cTn id="99" dur="1" fill="hold">
                                          <p:stCondLst>
                                            <p:cond delay="0"/>
                                          </p:stCondLst>
                                        </p:cTn>
                                        <p:tgtEl>
                                          <p:spTgt spid="65"/>
                                        </p:tgtEl>
                                        <p:attrNameLst>
                                          <p:attrName>style.visibility</p:attrName>
                                        </p:attrNameLst>
                                      </p:cBhvr>
                                      <p:to>
                                        <p:strVal val="visible"/>
                                      </p:to>
                                    </p:set>
                                    <p:animEffect transition="in" filter="fade">
                                      <p:cBhvr>
                                        <p:cTn id="100" dur="500"/>
                                        <p:tgtEl>
                                          <p:spTgt spid="65"/>
                                        </p:tgtEl>
                                      </p:cBhvr>
                                    </p:animEffect>
                                  </p:childTnLst>
                                </p:cTn>
                              </p:par>
                            </p:childTnLst>
                          </p:cTn>
                        </p:par>
                        <p:par>
                          <p:cTn id="101" fill="hold">
                            <p:stCondLst>
                              <p:cond delay="1000"/>
                            </p:stCondLst>
                            <p:childTnLst>
                              <p:par>
                                <p:cTn id="102" presetID="10" presetClass="exit" presetSubtype="0" fill="hold" grpId="1" nodeType="afterEffect">
                                  <p:stCondLst>
                                    <p:cond delay="500"/>
                                  </p:stCondLst>
                                  <p:childTnLst>
                                    <p:animEffect transition="out" filter="fade">
                                      <p:cBhvr>
                                        <p:cTn id="103" dur="500"/>
                                        <p:tgtEl>
                                          <p:spTgt spid="65"/>
                                        </p:tgtEl>
                                      </p:cBhvr>
                                    </p:animEffect>
                                    <p:set>
                                      <p:cBhvr>
                                        <p:cTn id="104"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05" restart="whenNotActive" fill="hold" evtFilter="cancelBubble" nodeType="interactiveSeq">
                <p:stCondLst>
                  <p:cond evt="onClick" delay="0">
                    <p:tgtEl>
                      <p:spTgt spid="32"/>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hold" nodeType="clickEffect">
                                  <p:stCondLst>
                                    <p:cond delay="0"/>
                                  </p:stCondLst>
                                  <p:childTnLst>
                                    <p:animRot by="120000">
                                      <p:cBhvr>
                                        <p:cTn id="109" dur="100" fill="hold">
                                          <p:stCondLst>
                                            <p:cond delay="0"/>
                                          </p:stCondLst>
                                        </p:cTn>
                                        <p:tgtEl>
                                          <p:spTgt spid="32"/>
                                        </p:tgtEl>
                                        <p:attrNameLst>
                                          <p:attrName>r</p:attrName>
                                        </p:attrNameLst>
                                      </p:cBhvr>
                                    </p:animRot>
                                    <p:animRot by="-240000">
                                      <p:cBhvr>
                                        <p:cTn id="110" dur="200" fill="hold">
                                          <p:stCondLst>
                                            <p:cond delay="200"/>
                                          </p:stCondLst>
                                        </p:cTn>
                                        <p:tgtEl>
                                          <p:spTgt spid="32"/>
                                        </p:tgtEl>
                                        <p:attrNameLst>
                                          <p:attrName>r</p:attrName>
                                        </p:attrNameLst>
                                      </p:cBhvr>
                                    </p:animRot>
                                    <p:animRot by="240000">
                                      <p:cBhvr>
                                        <p:cTn id="111" dur="200" fill="hold">
                                          <p:stCondLst>
                                            <p:cond delay="400"/>
                                          </p:stCondLst>
                                        </p:cTn>
                                        <p:tgtEl>
                                          <p:spTgt spid="32"/>
                                        </p:tgtEl>
                                        <p:attrNameLst>
                                          <p:attrName>r</p:attrName>
                                        </p:attrNameLst>
                                      </p:cBhvr>
                                    </p:animRot>
                                    <p:animRot by="-240000">
                                      <p:cBhvr>
                                        <p:cTn id="112" dur="200" fill="hold">
                                          <p:stCondLst>
                                            <p:cond delay="600"/>
                                          </p:stCondLst>
                                        </p:cTn>
                                        <p:tgtEl>
                                          <p:spTgt spid="32"/>
                                        </p:tgtEl>
                                        <p:attrNameLst>
                                          <p:attrName>r</p:attrName>
                                        </p:attrNameLst>
                                      </p:cBhvr>
                                    </p:animRot>
                                    <p:animRot by="120000">
                                      <p:cBhvr>
                                        <p:cTn id="113" dur="200" fill="hold">
                                          <p:stCondLst>
                                            <p:cond delay="800"/>
                                          </p:stCondLst>
                                        </p:cTn>
                                        <p:tgtEl>
                                          <p:spTgt spid="32"/>
                                        </p:tgtEl>
                                        <p:attrNameLst>
                                          <p:attrName>r</p:attrName>
                                        </p:attrNameLst>
                                      </p:cBhvr>
                                    </p:animRot>
                                  </p:childTnLst>
                                </p:cTn>
                              </p:par>
                              <p:par>
                                <p:cTn id="114" presetID="10"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500"/>
                                        <p:tgtEl>
                                          <p:spTgt spid="66"/>
                                        </p:tgtEl>
                                      </p:cBhvr>
                                    </p:animEffect>
                                  </p:childTnLst>
                                </p:cTn>
                              </p:par>
                            </p:childTnLst>
                          </p:cTn>
                        </p:par>
                        <p:par>
                          <p:cTn id="117" fill="hold">
                            <p:stCondLst>
                              <p:cond delay="1000"/>
                            </p:stCondLst>
                            <p:childTnLst>
                              <p:par>
                                <p:cTn id="118" presetID="10" presetClass="exit" presetSubtype="0" fill="hold" grpId="1" nodeType="afterEffect">
                                  <p:stCondLst>
                                    <p:cond delay="500"/>
                                  </p:stCondLst>
                                  <p:childTnLst>
                                    <p:animEffect transition="out" filter="fade">
                                      <p:cBhvr>
                                        <p:cTn id="119" dur="500"/>
                                        <p:tgtEl>
                                          <p:spTgt spid="66"/>
                                        </p:tgtEl>
                                      </p:cBhvr>
                                    </p:animEffect>
                                    <p:set>
                                      <p:cBhvr>
                                        <p:cTn id="120"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21" restart="whenNotActive" fill="hold" evtFilter="cancelBubble" nodeType="interactiveSeq">
                <p:stCondLst>
                  <p:cond evt="onClick" delay="0">
                    <p:tgtEl>
                      <p:spTgt spid="33"/>
                    </p:tgtEl>
                  </p:cond>
                </p:stCondLst>
                <p:endSync evt="end" delay="0">
                  <p:rtn val="all"/>
                </p:endSync>
                <p:childTnLst>
                  <p:par>
                    <p:cTn id="122" fill="hold">
                      <p:stCondLst>
                        <p:cond delay="0"/>
                      </p:stCondLst>
                      <p:childTnLst>
                        <p:par>
                          <p:cTn id="123" fill="hold">
                            <p:stCondLst>
                              <p:cond delay="0"/>
                            </p:stCondLst>
                            <p:childTnLst>
                              <p:par>
                                <p:cTn id="124" presetID="32" presetClass="emph" presetSubtype="0" fill="hold" nodeType="clickEffect">
                                  <p:stCondLst>
                                    <p:cond delay="0"/>
                                  </p:stCondLst>
                                  <p:childTnLst>
                                    <p:animRot by="120000">
                                      <p:cBhvr>
                                        <p:cTn id="125" dur="100" fill="hold">
                                          <p:stCondLst>
                                            <p:cond delay="0"/>
                                          </p:stCondLst>
                                        </p:cTn>
                                        <p:tgtEl>
                                          <p:spTgt spid="33"/>
                                        </p:tgtEl>
                                        <p:attrNameLst>
                                          <p:attrName>r</p:attrName>
                                        </p:attrNameLst>
                                      </p:cBhvr>
                                    </p:animRot>
                                    <p:animRot by="-240000">
                                      <p:cBhvr>
                                        <p:cTn id="126" dur="200" fill="hold">
                                          <p:stCondLst>
                                            <p:cond delay="200"/>
                                          </p:stCondLst>
                                        </p:cTn>
                                        <p:tgtEl>
                                          <p:spTgt spid="33"/>
                                        </p:tgtEl>
                                        <p:attrNameLst>
                                          <p:attrName>r</p:attrName>
                                        </p:attrNameLst>
                                      </p:cBhvr>
                                    </p:animRot>
                                    <p:animRot by="240000">
                                      <p:cBhvr>
                                        <p:cTn id="127" dur="200" fill="hold">
                                          <p:stCondLst>
                                            <p:cond delay="400"/>
                                          </p:stCondLst>
                                        </p:cTn>
                                        <p:tgtEl>
                                          <p:spTgt spid="33"/>
                                        </p:tgtEl>
                                        <p:attrNameLst>
                                          <p:attrName>r</p:attrName>
                                        </p:attrNameLst>
                                      </p:cBhvr>
                                    </p:animRot>
                                    <p:animRot by="-240000">
                                      <p:cBhvr>
                                        <p:cTn id="128" dur="200" fill="hold">
                                          <p:stCondLst>
                                            <p:cond delay="600"/>
                                          </p:stCondLst>
                                        </p:cTn>
                                        <p:tgtEl>
                                          <p:spTgt spid="33"/>
                                        </p:tgtEl>
                                        <p:attrNameLst>
                                          <p:attrName>r</p:attrName>
                                        </p:attrNameLst>
                                      </p:cBhvr>
                                    </p:animRot>
                                    <p:animRot by="120000">
                                      <p:cBhvr>
                                        <p:cTn id="129" dur="200" fill="hold">
                                          <p:stCondLst>
                                            <p:cond delay="800"/>
                                          </p:stCondLst>
                                        </p:cTn>
                                        <p:tgtEl>
                                          <p:spTgt spid="33"/>
                                        </p:tgtEl>
                                        <p:attrNameLst>
                                          <p:attrName>r</p:attrName>
                                        </p:attrNameLst>
                                      </p:cBhvr>
                                    </p:animRot>
                                  </p:childTnLst>
                                </p:cTn>
                              </p:par>
                              <p:par>
                                <p:cTn id="130" presetID="10" presetClass="entr" presetSubtype="0" fill="hold" grpId="0" nodeType="with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fade">
                                      <p:cBhvr>
                                        <p:cTn id="132" dur="500"/>
                                        <p:tgtEl>
                                          <p:spTgt spid="67"/>
                                        </p:tgtEl>
                                      </p:cBhvr>
                                    </p:animEffect>
                                  </p:childTnLst>
                                </p:cTn>
                              </p:par>
                            </p:childTnLst>
                          </p:cTn>
                        </p:par>
                        <p:par>
                          <p:cTn id="133" fill="hold">
                            <p:stCondLst>
                              <p:cond delay="1000"/>
                            </p:stCondLst>
                            <p:childTnLst>
                              <p:par>
                                <p:cTn id="134" presetID="10" presetClass="exit" presetSubtype="0" fill="hold" grpId="1" nodeType="afterEffect">
                                  <p:stCondLst>
                                    <p:cond delay="500"/>
                                  </p:stCondLst>
                                  <p:childTnLst>
                                    <p:animEffect transition="out" filter="fade">
                                      <p:cBhvr>
                                        <p:cTn id="135" dur="500"/>
                                        <p:tgtEl>
                                          <p:spTgt spid="67"/>
                                        </p:tgtEl>
                                      </p:cBhvr>
                                    </p:animEffect>
                                    <p:set>
                                      <p:cBhvr>
                                        <p:cTn id="136"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37" restart="whenNotActive" fill="hold" evtFilter="cancelBubble" nodeType="interactiveSeq">
                <p:stCondLst>
                  <p:cond evt="onClick" delay="0">
                    <p:tgtEl>
                      <p:spTgt spid="34"/>
                    </p:tgtEl>
                  </p:cond>
                </p:stCondLst>
                <p:endSync evt="end" delay="0">
                  <p:rtn val="all"/>
                </p:endSync>
                <p:childTnLst>
                  <p:par>
                    <p:cTn id="138" fill="hold">
                      <p:stCondLst>
                        <p:cond delay="0"/>
                      </p:stCondLst>
                      <p:childTnLst>
                        <p:par>
                          <p:cTn id="139" fill="hold">
                            <p:stCondLst>
                              <p:cond delay="0"/>
                            </p:stCondLst>
                            <p:childTnLst>
                              <p:par>
                                <p:cTn id="140" presetID="32" presetClass="emph" presetSubtype="0" fill="hold" nodeType="clickEffect">
                                  <p:stCondLst>
                                    <p:cond delay="0"/>
                                  </p:stCondLst>
                                  <p:childTnLst>
                                    <p:animRot by="120000">
                                      <p:cBhvr>
                                        <p:cTn id="141" dur="100" fill="hold">
                                          <p:stCondLst>
                                            <p:cond delay="0"/>
                                          </p:stCondLst>
                                        </p:cTn>
                                        <p:tgtEl>
                                          <p:spTgt spid="34"/>
                                        </p:tgtEl>
                                        <p:attrNameLst>
                                          <p:attrName>r</p:attrName>
                                        </p:attrNameLst>
                                      </p:cBhvr>
                                    </p:animRot>
                                    <p:animRot by="-240000">
                                      <p:cBhvr>
                                        <p:cTn id="142" dur="200" fill="hold">
                                          <p:stCondLst>
                                            <p:cond delay="200"/>
                                          </p:stCondLst>
                                        </p:cTn>
                                        <p:tgtEl>
                                          <p:spTgt spid="34"/>
                                        </p:tgtEl>
                                        <p:attrNameLst>
                                          <p:attrName>r</p:attrName>
                                        </p:attrNameLst>
                                      </p:cBhvr>
                                    </p:animRot>
                                    <p:animRot by="240000">
                                      <p:cBhvr>
                                        <p:cTn id="143" dur="200" fill="hold">
                                          <p:stCondLst>
                                            <p:cond delay="400"/>
                                          </p:stCondLst>
                                        </p:cTn>
                                        <p:tgtEl>
                                          <p:spTgt spid="34"/>
                                        </p:tgtEl>
                                        <p:attrNameLst>
                                          <p:attrName>r</p:attrName>
                                        </p:attrNameLst>
                                      </p:cBhvr>
                                    </p:animRot>
                                    <p:animRot by="-240000">
                                      <p:cBhvr>
                                        <p:cTn id="144" dur="200" fill="hold">
                                          <p:stCondLst>
                                            <p:cond delay="600"/>
                                          </p:stCondLst>
                                        </p:cTn>
                                        <p:tgtEl>
                                          <p:spTgt spid="34"/>
                                        </p:tgtEl>
                                        <p:attrNameLst>
                                          <p:attrName>r</p:attrName>
                                        </p:attrNameLst>
                                      </p:cBhvr>
                                    </p:animRot>
                                    <p:animRot by="120000">
                                      <p:cBhvr>
                                        <p:cTn id="145" dur="200" fill="hold">
                                          <p:stCondLst>
                                            <p:cond delay="800"/>
                                          </p:stCondLst>
                                        </p:cTn>
                                        <p:tgtEl>
                                          <p:spTgt spid="34"/>
                                        </p:tgtEl>
                                        <p:attrNameLst>
                                          <p:attrName>r</p:attrName>
                                        </p:attrNameLst>
                                      </p:cBhvr>
                                    </p:animRot>
                                  </p:childTnLst>
                                </p:cTn>
                              </p:par>
                              <p:par>
                                <p:cTn id="146" presetID="10" presetClass="entr" presetSubtype="0" fill="hold" grpId="0" nodeType="withEffect">
                                  <p:stCondLst>
                                    <p:cond delay="0"/>
                                  </p:stCondLst>
                                  <p:childTnLst>
                                    <p:set>
                                      <p:cBhvr>
                                        <p:cTn id="147" dur="1" fill="hold">
                                          <p:stCondLst>
                                            <p:cond delay="0"/>
                                          </p:stCondLst>
                                        </p:cTn>
                                        <p:tgtEl>
                                          <p:spTgt spid="68"/>
                                        </p:tgtEl>
                                        <p:attrNameLst>
                                          <p:attrName>style.visibility</p:attrName>
                                        </p:attrNameLst>
                                      </p:cBhvr>
                                      <p:to>
                                        <p:strVal val="visible"/>
                                      </p:to>
                                    </p:set>
                                    <p:animEffect transition="in" filter="fade">
                                      <p:cBhvr>
                                        <p:cTn id="148" dur="500"/>
                                        <p:tgtEl>
                                          <p:spTgt spid="68"/>
                                        </p:tgtEl>
                                      </p:cBhvr>
                                    </p:animEffect>
                                  </p:childTnLst>
                                </p:cTn>
                              </p:par>
                            </p:childTnLst>
                          </p:cTn>
                        </p:par>
                        <p:par>
                          <p:cTn id="149" fill="hold">
                            <p:stCondLst>
                              <p:cond delay="1000"/>
                            </p:stCondLst>
                            <p:childTnLst>
                              <p:par>
                                <p:cTn id="150" presetID="10" presetClass="exit" presetSubtype="0" fill="hold" grpId="1" nodeType="afterEffect">
                                  <p:stCondLst>
                                    <p:cond delay="500"/>
                                  </p:stCondLst>
                                  <p:childTnLst>
                                    <p:animEffect transition="out" filter="fade">
                                      <p:cBhvr>
                                        <p:cTn id="151" dur="500"/>
                                        <p:tgtEl>
                                          <p:spTgt spid="68"/>
                                        </p:tgtEl>
                                      </p:cBhvr>
                                    </p:animEffect>
                                    <p:set>
                                      <p:cBhvr>
                                        <p:cTn id="152"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53" restart="whenNotActive" fill="hold" evtFilter="cancelBubble" nodeType="interactiveSeq">
                <p:stCondLst>
                  <p:cond evt="onClick" delay="0">
                    <p:tgtEl>
                      <p:spTgt spid="41"/>
                    </p:tgtEl>
                  </p:cond>
                </p:stCondLst>
                <p:endSync evt="end" delay="0">
                  <p:rtn val="all"/>
                </p:endSync>
                <p:childTnLst>
                  <p:par>
                    <p:cTn id="154" fill="hold">
                      <p:stCondLst>
                        <p:cond delay="0"/>
                      </p:stCondLst>
                      <p:childTnLst>
                        <p:par>
                          <p:cTn id="155" fill="hold">
                            <p:stCondLst>
                              <p:cond delay="0"/>
                            </p:stCondLst>
                            <p:childTnLst>
                              <p:par>
                                <p:cTn id="156" presetID="32" presetClass="emph" presetSubtype="0" fill="hold" nodeType="clickEffect">
                                  <p:stCondLst>
                                    <p:cond delay="0"/>
                                  </p:stCondLst>
                                  <p:childTnLst>
                                    <p:animRot by="120000">
                                      <p:cBhvr>
                                        <p:cTn id="157" dur="100" fill="hold">
                                          <p:stCondLst>
                                            <p:cond delay="0"/>
                                          </p:stCondLst>
                                        </p:cTn>
                                        <p:tgtEl>
                                          <p:spTgt spid="41"/>
                                        </p:tgtEl>
                                        <p:attrNameLst>
                                          <p:attrName>r</p:attrName>
                                        </p:attrNameLst>
                                      </p:cBhvr>
                                    </p:animRot>
                                    <p:animRot by="-240000">
                                      <p:cBhvr>
                                        <p:cTn id="158" dur="200" fill="hold">
                                          <p:stCondLst>
                                            <p:cond delay="200"/>
                                          </p:stCondLst>
                                        </p:cTn>
                                        <p:tgtEl>
                                          <p:spTgt spid="41"/>
                                        </p:tgtEl>
                                        <p:attrNameLst>
                                          <p:attrName>r</p:attrName>
                                        </p:attrNameLst>
                                      </p:cBhvr>
                                    </p:animRot>
                                    <p:animRot by="240000">
                                      <p:cBhvr>
                                        <p:cTn id="159" dur="200" fill="hold">
                                          <p:stCondLst>
                                            <p:cond delay="400"/>
                                          </p:stCondLst>
                                        </p:cTn>
                                        <p:tgtEl>
                                          <p:spTgt spid="41"/>
                                        </p:tgtEl>
                                        <p:attrNameLst>
                                          <p:attrName>r</p:attrName>
                                        </p:attrNameLst>
                                      </p:cBhvr>
                                    </p:animRot>
                                    <p:animRot by="-240000">
                                      <p:cBhvr>
                                        <p:cTn id="160" dur="200" fill="hold">
                                          <p:stCondLst>
                                            <p:cond delay="600"/>
                                          </p:stCondLst>
                                        </p:cTn>
                                        <p:tgtEl>
                                          <p:spTgt spid="41"/>
                                        </p:tgtEl>
                                        <p:attrNameLst>
                                          <p:attrName>r</p:attrName>
                                        </p:attrNameLst>
                                      </p:cBhvr>
                                    </p:animRot>
                                    <p:animRot by="120000">
                                      <p:cBhvr>
                                        <p:cTn id="161" dur="200" fill="hold">
                                          <p:stCondLst>
                                            <p:cond delay="800"/>
                                          </p:stCondLst>
                                        </p:cTn>
                                        <p:tgtEl>
                                          <p:spTgt spid="41"/>
                                        </p:tgtEl>
                                        <p:attrNameLst>
                                          <p:attrName>r</p:attrName>
                                        </p:attrNameLst>
                                      </p:cBhvr>
                                    </p:animRot>
                                  </p:childTnLst>
                                </p:cTn>
                              </p:par>
                              <p:par>
                                <p:cTn id="162" presetID="10" presetClass="entr" presetSubtype="0" fill="hold" grpId="0" nodeType="withEffect">
                                  <p:stCondLst>
                                    <p:cond delay="0"/>
                                  </p:stCondLst>
                                  <p:childTnLst>
                                    <p:set>
                                      <p:cBhvr>
                                        <p:cTn id="163" dur="1" fill="hold">
                                          <p:stCondLst>
                                            <p:cond delay="0"/>
                                          </p:stCondLst>
                                        </p:cTn>
                                        <p:tgtEl>
                                          <p:spTgt spid="72"/>
                                        </p:tgtEl>
                                        <p:attrNameLst>
                                          <p:attrName>style.visibility</p:attrName>
                                        </p:attrNameLst>
                                      </p:cBhvr>
                                      <p:to>
                                        <p:strVal val="visible"/>
                                      </p:to>
                                    </p:set>
                                    <p:animEffect transition="in" filter="fade">
                                      <p:cBhvr>
                                        <p:cTn id="164" dur="500"/>
                                        <p:tgtEl>
                                          <p:spTgt spid="72"/>
                                        </p:tgtEl>
                                      </p:cBhvr>
                                    </p:animEffect>
                                  </p:childTnLst>
                                </p:cTn>
                              </p:par>
                            </p:childTnLst>
                          </p:cTn>
                        </p:par>
                        <p:par>
                          <p:cTn id="165" fill="hold">
                            <p:stCondLst>
                              <p:cond delay="1000"/>
                            </p:stCondLst>
                            <p:childTnLst>
                              <p:par>
                                <p:cTn id="166" presetID="10" presetClass="exit" presetSubtype="0" fill="hold" grpId="1" nodeType="afterEffect">
                                  <p:stCondLst>
                                    <p:cond delay="500"/>
                                  </p:stCondLst>
                                  <p:childTnLst>
                                    <p:animEffect transition="out" filter="fade">
                                      <p:cBhvr>
                                        <p:cTn id="167" dur="500"/>
                                        <p:tgtEl>
                                          <p:spTgt spid="72"/>
                                        </p:tgtEl>
                                      </p:cBhvr>
                                    </p:animEffect>
                                    <p:set>
                                      <p:cBhvr>
                                        <p:cTn id="168"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69" restart="whenNotActive" fill="hold" evtFilter="cancelBubble" nodeType="interactiveSeq">
                <p:stCondLst>
                  <p:cond evt="onClick" delay="0">
                    <p:tgtEl>
                      <p:spTgt spid="42"/>
                    </p:tgtEl>
                  </p:cond>
                </p:stCondLst>
                <p:endSync evt="end" delay="0">
                  <p:rtn val="all"/>
                </p:endSync>
                <p:childTnLst>
                  <p:par>
                    <p:cTn id="170" fill="hold">
                      <p:stCondLst>
                        <p:cond delay="0"/>
                      </p:stCondLst>
                      <p:childTnLst>
                        <p:par>
                          <p:cTn id="171" fill="hold">
                            <p:stCondLst>
                              <p:cond delay="0"/>
                            </p:stCondLst>
                            <p:childTnLst>
                              <p:par>
                                <p:cTn id="172" presetID="32" presetClass="emph" presetSubtype="0" fill="hold" nodeType="clickEffect">
                                  <p:stCondLst>
                                    <p:cond delay="0"/>
                                  </p:stCondLst>
                                  <p:childTnLst>
                                    <p:animRot by="120000">
                                      <p:cBhvr>
                                        <p:cTn id="173" dur="100" fill="hold">
                                          <p:stCondLst>
                                            <p:cond delay="0"/>
                                          </p:stCondLst>
                                        </p:cTn>
                                        <p:tgtEl>
                                          <p:spTgt spid="42"/>
                                        </p:tgtEl>
                                        <p:attrNameLst>
                                          <p:attrName>r</p:attrName>
                                        </p:attrNameLst>
                                      </p:cBhvr>
                                    </p:animRot>
                                    <p:animRot by="-240000">
                                      <p:cBhvr>
                                        <p:cTn id="174" dur="200" fill="hold">
                                          <p:stCondLst>
                                            <p:cond delay="200"/>
                                          </p:stCondLst>
                                        </p:cTn>
                                        <p:tgtEl>
                                          <p:spTgt spid="42"/>
                                        </p:tgtEl>
                                        <p:attrNameLst>
                                          <p:attrName>r</p:attrName>
                                        </p:attrNameLst>
                                      </p:cBhvr>
                                    </p:animRot>
                                    <p:animRot by="240000">
                                      <p:cBhvr>
                                        <p:cTn id="175" dur="200" fill="hold">
                                          <p:stCondLst>
                                            <p:cond delay="400"/>
                                          </p:stCondLst>
                                        </p:cTn>
                                        <p:tgtEl>
                                          <p:spTgt spid="42"/>
                                        </p:tgtEl>
                                        <p:attrNameLst>
                                          <p:attrName>r</p:attrName>
                                        </p:attrNameLst>
                                      </p:cBhvr>
                                    </p:animRot>
                                    <p:animRot by="-240000">
                                      <p:cBhvr>
                                        <p:cTn id="176" dur="200" fill="hold">
                                          <p:stCondLst>
                                            <p:cond delay="600"/>
                                          </p:stCondLst>
                                        </p:cTn>
                                        <p:tgtEl>
                                          <p:spTgt spid="42"/>
                                        </p:tgtEl>
                                        <p:attrNameLst>
                                          <p:attrName>r</p:attrName>
                                        </p:attrNameLst>
                                      </p:cBhvr>
                                    </p:animRot>
                                    <p:animRot by="120000">
                                      <p:cBhvr>
                                        <p:cTn id="177" dur="200" fill="hold">
                                          <p:stCondLst>
                                            <p:cond delay="800"/>
                                          </p:stCondLst>
                                        </p:cTn>
                                        <p:tgtEl>
                                          <p:spTgt spid="42"/>
                                        </p:tgtEl>
                                        <p:attrNameLst>
                                          <p:attrName>r</p:attrName>
                                        </p:attrNameLst>
                                      </p:cBhvr>
                                    </p:animRot>
                                  </p:childTnLst>
                                </p:cTn>
                              </p:par>
                              <p:par>
                                <p:cTn id="178" presetID="10" presetClass="entr" presetSubtype="0" fill="hold" grpId="0" nodeType="withEffect">
                                  <p:stCondLst>
                                    <p:cond delay="0"/>
                                  </p:stCondLst>
                                  <p:childTnLst>
                                    <p:set>
                                      <p:cBhvr>
                                        <p:cTn id="179" dur="1" fill="hold">
                                          <p:stCondLst>
                                            <p:cond delay="0"/>
                                          </p:stCondLst>
                                        </p:cTn>
                                        <p:tgtEl>
                                          <p:spTgt spid="71"/>
                                        </p:tgtEl>
                                        <p:attrNameLst>
                                          <p:attrName>style.visibility</p:attrName>
                                        </p:attrNameLst>
                                      </p:cBhvr>
                                      <p:to>
                                        <p:strVal val="visible"/>
                                      </p:to>
                                    </p:set>
                                    <p:animEffect transition="in" filter="fade">
                                      <p:cBhvr>
                                        <p:cTn id="180" dur="500"/>
                                        <p:tgtEl>
                                          <p:spTgt spid="71"/>
                                        </p:tgtEl>
                                      </p:cBhvr>
                                    </p:animEffect>
                                  </p:childTnLst>
                                </p:cTn>
                              </p:par>
                            </p:childTnLst>
                          </p:cTn>
                        </p:par>
                        <p:par>
                          <p:cTn id="181" fill="hold">
                            <p:stCondLst>
                              <p:cond delay="1000"/>
                            </p:stCondLst>
                            <p:childTnLst>
                              <p:par>
                                <p:cTn id="182" presetID="10" presetClass="exit" presetSubtype="0" fill="hold" grpId="1" nodeType="afterEffect">
                                  <p:stCondLst>
                                    <p:cond delay="500"/>
                                  </p:stCondLst>
                                  <p:childTnLst>
                                    <p:animEffect transition="out" filter="fade">
                                      <p:cBhvr>
                                        <p:cTn id="183" dur="500"/>
                                        <p:tgtEl>
                                          <p:spTgt spid="71"/>
                                        </p:tgtEl>
                                      </p:cBhvr>
                                    </p:animEffect>
                                    <p:set>
                                      <p:cBhvr>
                                        <p:cTn id="184"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85" restart="whenNotActive" fill="hold" evtFilter="cancelBubble" nodeType="interactiveSeq">
                <p:stCondLst>
                  <p:cond evt="onClick" delay="0">
                    <p:tgtEl>
                      <p:spTgt spid="43"/>
                    </p:tgtEl>
                  </p:cond>
                </p:stCondLst>
                <p:endSync evt="end" delay="0">
                  <p:rtn val="all"/>
                </p:endSync>
                <p:childTnLst>
                  <p:par>
                    <p:cTn id="186" fill="hold">
                      <p:stCondLst>
                        <p:cond delay="0"/>
                      </p:stCondLst>
                      <p:childTnLst>
                        <p:par>
                          <p:cTn id="187" fill="hold">
                            <p:stCondLst>
                              <p:cond delay="0"/>
                            </p:stCondLst>
                            <p:childTnLst>
                              <p:par>
                                <p:cTn id="188" presetID="32" presetClass="emph" presetSubtype="0" fill="hold" nodeType="clickEffect">
                                  <p:stCondLst>
                                    <p:cond delay="0"/>
                                  </p:stCondLst>
                                  <p:childTnLst>
                                    <p:animRot by="120000">
                                      <p:cBhvr>
                                        <p:cTn id="189" dur="100" fill="hold">
                                          <p:stCondLst>
                                            <p:cond delay="0"/>
                                          </p:stCondLst>
                                        </p:cTn>
                                        <p:tgtEl>
                                          <p:spTgt spid="43"/>
                                        </p:tgtEl>
                                        <p:attrNameLst>
                                          <p:attrName>r</p:attrName>
                                        </p:attrNameLst>
                                      </p:cBhvr>
                                    </p:animRot>
                                    <p:animRot by="-240000">
                                      <p:cBhvr>
                                        <p:cTn id="190" dur="200" fill="hold">
                                          <p:stCondLst>
                                            <p:cond delay="200"/>
                                          </p:stCondLst>
                                        </p:cTn>
                                        <p:tgtEl>
                                          <p:spTgt spid="43"/>
                                        </p:tgtEl>
                                        <p:attrNameLst>
                                          <p:attrName>r</p:attrName>
                                        </p:attrNameLst>
                                      </p:cBhvr>
                                    </p:animRot>
                                    <p:animRot by="240000">
                                      <p:cBhvr>
                                        <p:cTn id="191" dur="200" fill="hold">
                                          <p:stCondLst>
                                            <p:cond delay="400"/>
                                          </p:stCondLst>
                                        </p:cTn>
                                        <p:tgtEl>
                                          <p:spTgt spid="43"/>
                                        </p:tgtEl>
                                        <p:attrNameLst>
                                          <p:attrName>r</p:attrName>
                                        </p:attrNameLst>
                                      </p:cBhvr>
                                    </p:animRot>
                                    <p:animRot by="-240000">
                                      <p:cBhvr>
                                        <p:cTn id="192" dur="200" fill="hold">
                                          <p:stCondLst>
                                            <p:cond delay="600"/>
                                          </p:stCondLst>
                                        </p:cTn>
                                        <p:tgtEl>
                                          <p:spTgt spid="43"/>
                                        </p:tgtEl>
                                        <p:attrNameLst>
                                          <p:attrName>r</p:attrName>
                                        </p:attrNameLst>
                                      </p:cBhvr>
                                    </p:animRot>
                                    <p:animRot by="120000">
                                      <p:cBhvr>
                                        <p:cTn id="193" dur="200" fill="hold">
                                          <p:stCondLst>
                                            <p:cond delay="800"/>
                                          </p:stCondLst>
                                        </p:cTn>
                                        <p:tgtEl>
                                          <p:spTgt spid="43"/>
                                        </p:tgtEl>
                                        <p:attrNameLst>
                                          <p:attrName>r</p:attrName>
                                        </p:attrNameLst>
                                      </p:cBhvr>
                                    </p:animRot>
                                  </p:childTnLst>
                                </p:cTn>
                              </p:par>
                              <p:par>
                                <p:cTn id="194" presetID="10" presetClass="entr" presetSubtype="0" fill="hold" grpId="0" nodeType="withEffect">
                                  <p:stCondLst>
                                    <p:cond delay="0"/>
                                  </p:stCondLst>
                                  <p:childTnLst>
                                    <p:set>
                                      <p:cBhvr>
                                        <p:cTn id="195" dur="1" fill="hold">
                                          <p:stCondLst>
                                            <p:cond delay="0"/>
                                          </p:stCondLst>
                                        </p:cTn>
                                        <p:tgtEl>
                                          <p:spTgt spid="70"/>
                                        </p:tgtEl>
                                        <p:attrNameLst>
                                          <p:attrName>style.visibility</p:attrName>
                                        </p:attrNameLst>
                                      </p:cBhvr>
                                      <p:to>
                                        <p:strVal val="visible"/>
                                      </p:to>
                                    </p:set>
                                    <p:animEffect transition="in" filter="fade">
                                      <p:cBhvr>
                                        <p:cTn id="196" dur="500"/>
                                        <p:tgtEl>
                                          <p:spTgt spid="70"/>
                                        </p:tgtEl>
                                      </p:cBhvr>
                                    </p:animEffect>
                                  </p:childTnLst>
                                </p:cTn>
                              </p:par>
                            </p:childTnLst>
                          </p:cTn>
                        </p:par>
                        <p:par>
                          <p:cTn id="197" fill="hold">
                            <p:stCondLst>
                              <p:cond delay="1000"/>
                            </p:stCondLst>
                            <p:childTnLst>
                              <p:par>
                                <p:cTn id="198" presetID="10" presetClass="exit" presetSubtype="0" fill="hold" grpId="1" nodeType="afterEffect">
                                  <p:stCondLst>
                                    <p:cond delay="500"/>
                                  </p:stCondLst>
                                  <p:childTnLst>
                                    <p:animEffect transition="out" filter="fade">
                                      <p:cBhvr>
                                        <p:cTn id="199" dur="500"/>
                                        <p:tgtEl>
                                          <p:spTgt spid="70"/>
                                        </p:tgtEl>
                                      </p:cBhvr>
                                    </p:animEffect>
                                    <p:set>
                                      <p:cBhvr>
                                        <p:cTn id="200"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01" restart="whenNotActive" fill="hold" evtFilter="cancelBubble" nodeType="interactiveSeq">
                <p:stCondLst>
                  <p:cond evt="onClick" delay="0">
                    <p:tgtEl>
                      <p:spTgt spid="13"/>
                    </p:tgtEl>
                  </p:cond>
                </p:stCondLst>
                <p:endSync evt="end" delay="0">
                  <p:rtn val="all"/>
                </p:endSync>
                <p:childTnLst>
                  <p:par>
                    <p:cTn id="202" fill="hold">
                      <p:stCondLst>
                        <p:cond delay="0"/>
                      </p:stCondLst>
                      <p:childTnLst>
                        <p:par>
                          <p:cTn id="203" fill="hold">
                            <p:stCondLst>
                              <p:cond delay="0"/>
                            </p:stCondLst>
                            <p:childTnLst>
                              <p:par>
                                <p:cTn id="204" presetID="32" presetClass="emph" presetSubtype="0" fill="hold" nodeType="clickEffect">
                                  <p:stCondLst>
                                    <p:cond delay="0"/>
                                  </p:stCondLst>
                                  <p:childTnLst>
                                    <p:animRot by="120000">
                                      <p:cBhvr>
                                        <p:cTn id="205" dur="100" fill="hold">
                                          <p:stCondLst>
                                            <p:cond delay="0"/>
                                          </p:stCondLst>
                                        </p:cTn>
                                        <p:tgtEl>
                                          <p:spTgt spid="13"/>
                                        </p:tgtEl>
                                        <p:attrNameLst>
                                          <p:attrName>r</p:attrName>
                                        </p:attrNameLst>
                                      </p:cBhvr>
                                    </p:animRot>
                                    <p:animRot by="-240000">
                                      <p:cBhvr>
                                        <p:cTn id="206" dur="200" fill="hold">
                                          <p:stCondLst>
                                            <p:cond delay="200"/>
                                          </p:stCondLst>
                                        </p:cTn>
                                        <p:tgtEl>
                                          <p:spTgt spid="13"/>
                                        </p:tgtEl>
                                        <p:attrNameLst>
                                          <p:attrName>r</p:attrName>
                                        </p:attrNameLst>
                                      </p:cBhvr>
                                    </p:animRot>
                                    <p:animRot by="240000">
                                      <p:cBhvr>
                                        <p:cTn id="207" dur="200" fill="hold">
                                          <p:stCondLst>
                                            <p:cond delay="400"/>
                                          </p:stCondLst>
                                        </p:cTn>
                                        <p:tgtEl>
                                          <p:spTgt spid="13"/>
                                        </p:tgtEl>
                                        <p:attrNameLst>
                                          <p:attrName>r</p:attrName>
                                        </p:attrNameLst>
                                      </p:cBhvr>
                                    </p:animRot>
                                    <p:animRot by="-240000">
                                      <p:cBhvr>
                                        <p:cTn id="208" dur="200" fill="hold">
                                          <p:stCondLst>
                                            <p:cond delay="600"/>
                                          </p:stCondLst>
                                        </p:cTn>
                                        <p:tgtEl>
                                          <p:spTgt spid="13"/>
                                        </p:tgtEl>
                                        <p:attrNameLst>
                                          <p:attrName>r</p:attrName>
                                        </p:attrNameLst>
                                      </p:cBhvr>
                                    </p:animRot>
                                    <p:animRot by="120000">
                                      <p:cBhvr>
                                        <p:cTn id="209" dur="200" fill="hold">
                                          <p:stCondLst>
                                            <p:cond delay="800"/>
                                          </p:stCondLst>
                                        </p:cTn>
                                        <p:tgtEl>
                                          <p:spTgt spid="13"/>
                                        </p:tgtEl>
                                        <p:attrNameLst>
                                          <p:attrName>r</p:attrName>
                                        </p:attrNameLst>
                                      </p:cBhvr>
                                    </p:animRot>
                                  </p:childTnLst>
                                </p:cTn>
                              </p:par>
                              <p:par>
                                <p:cTn id="210" presetID="10" presetClass="entr" presetSubtype="0" fill="hold" grpId="0" nodeType="withEffect">
                                  <p:stCondLst>
                                    <p:cond delay="0"/>
                                  </p:stCondLst>
                                  <p:childTnLst>
                                    <p:set>
                                      <p:cBhvr>
                                        <p:cTn id="211" dur="1" fill="hold">
                                          <p:stCondLst>
                                            <p:cond delay="0"/>
                                          </p:stCondLst>
                                        </p:cTn>
                                        <p:tgtEl>
                                          <p:spTgt spid="69"/>
                                        </p:tgtEl>
                                        <p:attrNameLst>
                                          <p:attrName>style.visibility</p:attrName>
                                        </p:attrNameLst>
                                      </p:cBhvr>
                                      <p:to>
                                        <p:strVal val="visible"/>
                                      </p:to>
                                    </p:set>
                                    <p:animEffect transition="in" filter="fade">
                                      <p:cBhvr>
                                        <p:cTn id="212" dur="500"/>
                                        <p:tgtEl>
                                          <p:spTgt spid="69"/>
                                        </p:tgtEl>
                                      </p:cBhvr>
                                    </p:animEffect>
                                  </p:childTnLst>
                                </p:cTn>
                              </p:par>
                            </p:childTnLst>
                          </p:cTn>
                        </p:par>
                        <p:par>
                          <p:cTn id="213" fill="hold">
                            <p:stCondLst>
                              <p:cond delay="1000"/>
                            </p:stCondLst>
                            <p:childTnLst>
                              <p:par>
                                <p:cTn id="214" presetID="10" presetClass="exit" presetSubtype="0" fill="hold" grpId="1" nodeType="afterEffect">
                                  <p:stCondLst>
                                    <p:cond delay="500"/>
                                  </p:stCondLst>
                                  <p:childTnLst>
                                    <p:animEffect transition="out" filter="fade">
                                      <p:cBhvr>
                                        <p:cTn id="215" dur="500"/>
                                        <p:tgtEl>
                                          <p:spTgt spid="69"/>
                                        </p:tgtEl>
                                      </p:cBhvr>
                                    </p:animEffect>
                                    <p:set>
                                      <p:cBhvr>
                                        <p:cTn id="216"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17" restart="whenNotActive" fill="hold" evtFilter="cancelBubble" nodeType="interactiveSeq">
                <p:stCondLst>
                  <p:cond evt="onClick" delay="0">
                    <p:tgtEl>
                      <p:spTgt spid="38"/>
                    </p:tgtEl>
                  </p:cond>
                </p:stCondLst>
                <p:endSync evt="end" delay="0">
                  <p:rtn val="all"/>
                </p:endSync>
                <p:childTnLst>
                  <p:par>
                    <p:cTn id="218" fill="hold">
                      <p:stCondLst>
                        <p:cond delay="0"/>
                      </p:stCondLst>
                      <p:childTnLst>
                        <p:par>
                          <p:cTn id="219" fill="hold">
                            <p:stCondLst>
                              <p:cond delay="0"/>
                            </p:stCondLst>
                            <p:childTnLst>
                              <p:par>
                                <p:cTn id="220" presetID="63" presetClass="path" presetSubtype="0" accel="50000" decel="50000" fill="hold" nodeType="clickEffect">
                                  <p:stCondLst>
                                    <p:cond delay="0"/>
                                  </p:stCondLst>
                                  <p:childTnLst>
                                    <p:animMotion origin="layout" path="M -4.72222E-6 -1.11111E-6 L 0.45018 -1.11111E-6 " pathEditMode="relative" rAng="0" ptsTypes="AA">
                                      <p:cBhvr>
                                        <p:cTn id="221" dur="2000" fill="hold"/>
                                        <p:tgtEl>
                                          <p:spTgt spid="50"/>
                                        </p:tgtEl>
                                        <p:attrNameLst>
                                          <p:attrName>ppt_x</p:attrName>
                                          <p:attrName>ppt_y</p:attrName>
                                        </p:attrNameLst>
                                      </p:cBhvr>
                                      <p:rCtr x="22500" y="0"/>
                                    </p:animMotion>
                                  </p:childTnLst>
                                </p:cTn>
                              </p:par>
                            </p:childTnLst>
                          </p:cTn>
                        </p:par>
                        <p:par>
                          <p:cTn id="222" fill="hold">
                            <p:stCondLst>
                              <p:cond delay="2000"/>
                            </p:stCondLst>
                            <p:childTnLst>
                              <p:par>
                                <p:cTn id="223" presetID="10" presetClass="entr" presetSubtype="0" fill="hold" nodeType="afterEffect">
                                  <p:stCondLst>
                                    <p:cond delay="0"/>
                                  </p:stCondLst>
                                  <p:childTnLst>
                                    <p:set>
                                      <p:cBhvr>
                                        <p:cTn id="224" dur="1" fill="hold">
                                          <p:stCondLst>
                                            <p:cond delay="0"/>
                                          </p:stCondLst>
                                        </p:cTn>
                                        <p:tgtEl>
                                          <p:spTgt spid="2"/>
                                        </p:tgtEl>
                                        <p:attrNameLst>
                                          <p:attrName>style.visibility</p:attrName>
                                        </p:attrNameLst>
                                      </p:cBhvr>
                                      <p:to>
                                        <p:strVal val="visible"/>
                                      </p:to>
                                    </p:set>
                                    <p:animEffect transition="in" filter="fade">
                                      <p:cBhvr>
                                        <p:cTn id="225" dur="500"/>
                                        <p:tgtEl>
                                          <p:spTgt spid="2"/>
                                        </p:tgtEl>
                                      </p:cBhvr>
                                    </p:animEffect>
                                  </p:childTnLst>
                                </p:cTn>
                              </p:par>
                            </p:childTnLst>
                          </p:cTn>
                        </p:par>
                      </p:childTnLst>
                    </p:cTn>
                  </p:par>
                </p:childTnLst>
              </p:cTn>
              <p:nextCondLst>
                <p:cond evt="onClick" delay="0">
                  <p:tgtEl>
                    <p:spTgt spid="38"/>
                  </p:tgtEl>
                </p:cond>
              </p:nextCondLst>
            </p:seq>
          </p:childTnLst>
        </p:cTn>
      </p:par>
    </p:tnLst>
    <p:bldLst>
      <p:bldP spid="5" grpId="0" animBg="1"/>
      <p:bldP spid="14" grpId="0" animBg="1"/>
      <p:bldP spid="14"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a:extLst>
              <a:ext uri="{FF2B5EF4-FFF2-40B4-BE49-F238E27FC236}">
                <a16:creationId xmlns:a16="http://schemas.microsoft.com/office/drawing/2014/main" id="{6D424527-7AED-4682-ADFA-0587E42869C0}"/>
              </a:ext>
            </a:extLst>
          </p:cNvPr>
          <p:cNvSpPr>
            <a:spLocks noGrp="1"/>
          </p:cNvSpPr>
          <p:nvPr>
            <p:ph type="title"/>
          </p:nvPr>
        </p:nvSpPr>
        <p:spPr>
          <a:xfrm>
            <a:off x="257174" y="482121"/>
            <a:ext cx="8629649" cy="994306"/>
          </a:xfrm>
        </p:spPr>
        <p:txBody>
          <a:bodyPr/>
          <a:lstStyle/>
          <a:p>
            <a:r>
              <a:rPr lang="en-US" sz="2000" b="0" dirty="0">
                <a:latin typeface="+mn-lt"/>
                <a:ea typeface="Arial"/>
                <a:cs typeface="Arial"/>
                <a:sym typeface="Arial"/>
              </a:rPr>
              <a:t>Up and up went the hot</a:t>
            </a:r>
            <a:r>
              <a:rPr lang="en-US" sz="2000" b="0" dirty="0">
                <a:latin typeface="+mn-lt"/>
              </a:rPr>
              <a:t>-</a:t>
            </a:r>
            <a:r>
              <a:rPr lang="en-US" sz="2000" b="0" dirty="0">
                <a:latin typeface="+mn-lt"/>
                <a:ea typeface="Arial"/>
                <a:cs typeface="Arial"/>
                <a:sym typeface="Arial"/>
              </a:rPr>
              <a:t>air balloon. Number Eleven looked down on all the cows in the fields. I wonder which field has 11 cows. Can you help? </a:t>
            </a:r>
            <a:endParaRPr lang="en-GB" sz="2000" b="0" dirty="0">
              <a:latin typeface="+mn-lt"/>
            </a:endParaRPr>
          </a:p>
        </p:txBody>
      </p:sp>
      <p:grpSp>
        <p:nvGrpSpPr>
          <p:cNvPr id="21" name="Group 20">
            <a:extLst>
              <a:ext uri="{FF2B5EF4-FFF2-40B4-BE49-F238E27FC236}">
                <a16:creationId xmlns:a16="http://schemas.microsoft.com/office/drawing/2014/main" id="{7838433B-5C7F-48EF-AA8E-1626B411D14A}"/>
              </a:ext>
            </a:extLst>
          </p:cNvPr>
          <p:cNvGrpSpPr/>
          <p:nvPr/>
        </p:nvGrpSpPr>
        <p:grpSpPr>
          <a:xfrm>
            <a:off x="6555140" y="4136494"/>
            <a:ext cx="1261227" cy="2202630"/>
            <a:chOff x="1254183" y="2091583"/>
            <a:chExt cx="1155639" cy="2055072"/>
          </a:xfrm>
        </p:grpSpPr>
        <p:pic>
          <p:nvPicPr>
            <p:cNvPr id="22" name="Picture 21">
              <a:extLst>
                <a:ext uri="{FF2B5EF4-FFF2-40B4-BE49-F238E27FC236}">
                  <a16:creationId xmlns:a16="http://schemas.microsoft.com/office/drawing/2014/main" id="{4C5E8E44-7719-420E-BF3A-A7EEE975397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38593" y="2091583"/>
              <a:ext cx="571229" cy="2055072"/>
            </a:xfrm>
            <a:prstGeom prst="rect">
              <a:avLst/>
            </a:prstGeom>
          </p:spPr>
        </p:pic>
        <p:pic>
          <p:nvPicPr>
            <p:cNvPr id="23" name="Eyes One">
              <a:extLst>
                <a:ext uri="{FF2B5EF4-FFF2-40B4-BE49-F238E27FC236}">
                  <a16:creationId xmlns:a16="http://schemas.microsoft.com/office/drawing/2014/main" id="{A5B02507-BF38-4EC3-AFF5-7C0532FAFE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 r="-2125"/>
            <a:stretch/>
          </p:blipFill>
          <p:spPr>
            <a:xfrm>
              <a:off x="1254183" y="2408801"/>
              <a:ext cx="507942" cy="1737853"/>
            </a:xfrm>
            <a:prstGeom prst="rect">
              <a:avLst/>
            </a:prstGeom>
          </p:spPr>
        </p:pic>
      </p:grpSp>
      <p:sp>
        <p:nvSpPr>
          <p:cNvPr id="50" name="Speech Bubble: Rectangle with Corners Rounded 49">
            <a:extLst>
              <a:ext uri="{FF2B5EF4-FFF2-40B4-BE49-F238E27FC236}">
                <a16:creationId xmlns:a16="http://schemas.microsoft.com/office/drawing/2014/main" id="{749F4BD5-61EB-453E-B7C0-28BF4AC4ECA0}"/>
              </a:ext>
            </a:extLst>
          </p:cNvPr>
          <p:cNvSpPr/>
          <p:nvPr/>
        </p:nvSpPr>
        <p:spPr>
          <a:xfrm>
            <a:off x="7916965" y="4745232"/>
            <a:ext cx="885443" cy="873056"/>
          </a:xfrm>
          <a:prstGeom prst="wedgeRoundRectCallout">
            <a:avLst>
              <a:gd name="adj1" fmla="val -63564"/>
              <a:gd name="adj2" fmla="val 20366"/>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rgbClr val="000000"/>
                </a:solidFill>
                <a:ea typeface="Roboto"/>
                <a:cs typeface="Roboto"/>
                <a:sym typeface="Roboto"/>
              </a:rPr>
              <a:t>I can see 1 cow.</a:t>
            </a:r>
            <a:endParaRPr lang="en-GB" sz="1600" dirty="0">
              <a:solidFill>
                <a:srgbClr val="000000"/>
              </a:solidFill>
            </a:endParaRPr>
          </a:p>
        </p:txBody>
      </p:sp>
      <p:grpSp>
        <p:nvGrpSpPr>
          <p:cNvPr id="7" name="11 cows">
            <a:extLst>
              <a:ext uri="{FF2B5EF4-FFF2-40B4-BE49-F238E27FC236}">
                <a16:creationId xmlns:a16="http://schemas.microsoft.com/office/drawing/2014/main" id="{9C024512-4894-48C9-9D4A-FDD6E807D308}"/>
              </a:ext>
            </a:extLst>
          </p:cNvPr>
          <p:cNvGrpSpPr/>
          <p:nvPr/>
        </p:nvGrpSpPr>
        <p:grpSpPr>
          <a:xfrm>
            <a:off x="630703" y="1355038"/>
            <a:ext cx="2498381" cy="2560471"/>
            <a:chOff x="630703" y="1355038"/>
            <a:chExt cx="2498381" cy="2560471"/>
          </a:xfrm>
        </p:grpSpPr>
        <p:pic>
          <p:nvPicPr>
            <p:cNvPr id="97" name="Picture 96">
              <a:extLst>
                <a:ext uri="{FF2B5EF4-FFF2-40B4-BE49-F238E27FC236}">
                  <a16:creationId xmlns:a16="http://schemas.microsoft.com/office/drawing/2014/main" id="{D6FD9A54-CF60-47AF-96CF-B356C9A1DDB3}"/>
                </a:ext>
              </a:extLst>
            </p:cNvPr>
            <p:cNvPicPr>
              <a:picLocks noChangeAspect="1"/>
            </p:cNvPicPr>
            <p:nvPr/>
          </p:nvPicPr>
          <p:blipFill>
            <a:blip r:embed="rId4" cstate="print">
              <a:extLst>
                <a:ext uri="{28A0092B-C50C-407E-A947-70E740481C1C}">
                  <a14:useLocalDpi xmlns:a14="http://schemas.microsoft.com/office/drawing/2010/main" val="0"/>
                </a:ext>
              </a:extLst>
            </a:blip>
            <a:srcRect l="1212" r="1212"/>
            <a:stretch/>
          </p:blipFill>
          <p:spPr>
            <a:xfrm>
              <a:off x="630703" y="1355038"/>
              <a:ext cx="2498381" cy="2560471"/>
            </a:xfrm>
            <a:prstGeom prst="rect">
              <a:avLst/>
            </a:prstGeom>
          </p:spPr>
        </p:pic>
        <p:pic>
          <p:nvPicPr>
            <p:cNvPr id="25" name="Picture 24">
              <a:extLst>
                <a:ext uri="{FF2B5EF4-FFF2-40B4-BE49-F238E27FC236}">
                  <a16:creationId xmlns:a16="http://schemas.microsoft.com/office/drawing/2014/main" id="{E2247BD1-4594-4AEB-A914-3B5D92BC831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842798" y="1553600"/>
              <a:ext cx="579685" cy="434168"/>
            </a:xfrm>
            <a:prstGeom prst="rect">
              <a:avLst/>
            </a:prstGeom>
          </p:spPr>
        </p:pic>
        <p:pic>
          <p:nvPicPr>
            <p:cNvPr id="30" name="Picture 29">
              <a:extLst>
                <a:ext uri="{FF2B5EF4-FFF2-40B4-BE49-F238E27FC236}">
                  <a16:creationId xmlns:a16="http://schemas.microsoft.com/office/drawing/2014/main" id="{2E94413D-16AB-4387-9751-A704A627803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1666521" y="1553600"/>
              <a:ext cx="579685" cy="434168"/>
            </a:xfrm>
            <a:prstGeom prst="rect">
              <a:avLst/>
            </a:prstGeom>
          </p:spPr>
        </p:pic>
        <p:pic>
          <p:nvPicPr>
            <p:cNvPr id="52" name="Picture 51">
              <a:extLst>
                <a:ext uri="{FF2B5EF4-FFF2-40B4-BE49-F238E27FC236}">
                  <a16:creationId xmlns:a16="http://schemas.microsoft.com/office/drawing/2014/main" id="{04E2BF89-0A6A-49FF-8012-1C6C6FAEA77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2459314" y="1553601"/>
              <a:ext cx="579685" cy="434168"/>
            </a:xfrm>
            <a:prstGeom prst="rect">
              <a:avLst/>
            </a:prstGeom>
          </p:spPr>
        </p:pic>
        <p:pic>
          <p:nvPicPr>
            <p:cNvPr id="53" name="Picture 52">
              <a:extLst>
                <a:ext uri="{FF2B5EF4-FFF2-40B4-BE49-F238E27FC236}">
                  <a16:creationId xmlns:a16="http://schemas.microsoft.com/office/drawing/2014/main" id="{2592C2B0-1F4D-4299-9A10-0361A53CCE7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842798" y="1981641"/>
              <a:ext cx="579685" cy="434168"/>
            </a:xfrm>
            <a:prstGeom prst="rect">
              <a:avLst/>
            </a:prstGeom>
          </p:spPr>
        </p:pic>
        <p:pic>
          <p:nvPicPr>
            <p:cNvPr id="54" name="Picture 53">
              <a:extLst>
                <a:ext uri="{FF2B5EF4-FFF2-40B4-BE49-F238E27FC236}">
                  <a16:creationId xmlns:a16="http://schemas.microsoft.com/office/drawing/2014/main" id="{1D332254-5FD2-4E38-A553-204546D0021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842798" y="2424612"/>
              <a:ext cx="579685" cy="434168"/>
            </a:xfrm>
            <a:prstGeom prst="rect">
              <a:avLst/>
            </a:prstGeom>
          </p:spPr>
        </p:pic>
        <p:pic>
          <p:nvPicPr>
            <p:cNvPr id="55" name="Picture 54">
              <a:extLst>
                <a:ext uri="{FF2B5EF4-FFF2-40B4-BE49-F238E27FC236}">
                  <a16:creationId xmlns:a16="http://schemas.microsoft.com/office/drawing/2014/main" id="{94923E46-51F6-49DF-977C-71C8F6FE9E2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842798" y="2878722"/>
              <a:ext cx="579685" cy="434168"/>
            </a:xfrm>
            <a:prstGeom prst="rect">
              <a:avLst/>
            </a:prstGeom>
          </p:spPr>
        </p:pic>
        <p:pic>
          <p:nvPicPr>
            <p:cNvPr id="56" name="Picture 55">
              <a:extLst>
                <a:ext uri="{FF2B5EF4-FFF2-40B4-BE49-F238E27FC236}">
                  <a16:creationId xmlns:a16="http://schemas.microsoft.com/office/drawing/2014/main" id="{DD6BCF4E-6DB6-4EAE-B643-D4F5802EBD9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842798" y="3327340"/>
              <a:ext cx="579685" cy="434168"/>
            </a:xfrm>
            <a:prstGeom prst="rect">
              <a:avLst/>
            </a:prstGeom>
          </p:spPr>
        </p:pic>
        <p:pic>
          <p:nvPicPr>
            <p:cNvPr id="57" name="Picture 56">
              <a:extLst>
                <a:ext uri="{FF2B5EF4-FFF2-40B4-BE49-F238E27FC236}">
                  <a16:creationId xmlns:a16="http://schemas.microsoft.com/office/drawing/2014/main" id="{EBA1BD93-DBDA-479F-AB1B-FF7AB6038A7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1654536" y="1979146"/>
              <a:ext cx="579685" cy="434168"/>
            </a:xfrm>
            <a:prstGeom prst="rect">
              <a:avLst/>
            </a:prstGeom>
          </p:spPr>
        </p:pic>
        <p:pic>
          <p:nvPicPr>
            <p:cNvPr id="58" name="Picture 57">
              <a:extLst>
                <a:ext uri="{FF2B5EF4-FFF2-40B4-BE49-F238E27FC236}">
                  <a16:creationId xmlns:a16="http://schemas.microsoft.com/office/drawing/2014/main" id="{9A551699-E97A-4EA9-9A8F-A20E4556943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1654536" y="2421780"/>
              <a:ext cx="579685" cy="434168"/>
            </a:xfrm>
            <a:prstGeom prst="rect">
              <a:avLst/>
            </a:prstGeom>
          </p:spPr>
        </p:pic>
        <p:pic>
          <p:nvPicPr>
            <p:cNvPr id="59" name="Picture 58">
              <a:extLst>
                <a:ext uri="{FF2B5EF4-FFF2-40B4-BE49-F238E27FC236}">
                  <a16:creationId xmlns:a16="http://schemas.microsoft.com/office/drawing/2014/main" id="{C1C2DF1A-BCED-4DFE-82C5-0E492AA704D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1654536" y="2881673"/>
              <a:ext cx="579685" cy="434168"/>
            </a:xfrm>
            <a:prstGeom prst="rect">
              <a:avLst/>
            </a:prstGeom>
          </p:spPr>
        </p:pic>
        <p:pic>
          <p:nvPicPr>
            <p:cNvPr id="60" name="Picture 59">
              <a:extLst>
                <a:ext uri="{FF2B5EF4-FFF2-40B4-BE49-F238E27FC236}">
                  <a16:creationId xmlns:a16="http://schemas.microsoft.com/office/drawing/2014/main" id="{74E7AD68-6D14-4714-A440-C55A4393909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1654536" y="3312890"/>
              <a:ext cx="579685" cy="434168"/>
            </a:xfrm>
            <a:prstGeom prst="rect">
              <a:avLst/>
            </a:prstGeom>
          </p:spPr>
        </p:pic>
      </p:grpSp>
      <p:grpSp>
        <p:nvGrpSpPr>
          <p:cNvPr id="5" name="10 cows">
            <a:extLst>
              <a:ext uri="{FF2B5EF4-FFF2-40B4-BE49-F238E27FC236}">
                <a16:creationId xmlns:a16="http://schemas.microsoft.com/office/drawing/2014/main" id="{ED86F788-0C0A-4341-86A9-04DCE3D1E65F}"/>
              </a:ext>
            </a:extLst>
          </p:cNvPr>
          <p:cNvGrpSpPr/>
          <p:nvPr/>
        </p:nvGrpSpPr>
        <p:grpSpPr>
          <a:xfrm>
            <a:off x="3057580" y="1368573"/>
            <a:ext cx="2498381" cy="2560471"/>
            <a:chOff x="3057580" y="1368573"/>
            <a:chExt cx="2498381" cy="2560471"/>
          </a:xfrm>
        </p:grpSpPr>
        <p:pic>
          <p:nvPicPr>
            <p:cNvPr id="98" name="Picture 97">
              <a:extLst>
                <a:ext uri="{FF2B5EF4-FFF2-40B4-BE49-F238E27FC236}">
                  <a16:creationId xmlns:a16="http://schemas.microsoft.com/office/drawing/2014/main" id="{3D3EE1C7-E554-4D9E-BEF2-4039D4342865}"/>
                </a:ext>
              </a:extLst>
            </p:cNvPr>
            <p:cNvPicPr>
              <a:picLocks noChangeAspect="1"/>
            </p:cNvPicPr>
            <p:nvPr/>
          </p:nvPicPr>
          <p:blipFill>
            <a:blip r:embed="rId4" cstate="print">
              <a:extLst>
                <a:ext uri="{28A0092B-C50C-407E-A947-70E740481C1C}">
                  <a14:useLocalDpi xmlns:a14="http://schemas.microsoft.com/office/drawing/2010/main" val="0"/>
                </a:ext>
              </a:extLst>
            </a:blip>
            <a:srcRect l="1212" r="1212"/>
            <a:stretch/>
          </p:blipFill>
          <p:spPr>
            <a:xfrm>
              <a:off x="3057580" y="1368573"/>
              <a:ext cx="2498381" cy="2560471"/>
            </a:xfrm>
            <a:prstGeom prst="rect">
              <a:avLst/>
            </a:prstGeom>
          </p:spPr>
        </p:pic>
        <p:pic>
          <p:nvPicPr>
            <p:cNvPr id="62" name="Picture 61">
              <a:extLst>
                <a:ext uri="{FF2B5EF4-FFF2-40B4-BE49-F238E27FC236}">
                  <a16:creationId xmlns:a16="http://schemas.microsoft.com/office/drawing/2014/main" id="{0D187928-9C64-4115-8D7E-2D1D0D3E94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3183833" y="1553600"/>
              <a:ext cx="579684" cy="434168"/>
            </a:xfrm>
            <a:prstGeom prst="rect">
              <a:avLst/>
            </a:prstGeom>
          </p:spPr>
        </p:pic>
        <p:pic>
          <p:nvPicPr>
            <p:cNvPr id="63" name="Picture 62">
              <a:extLst>
                <a:ext uri="{FF2B5EF4-FFF2-40B4-BE49-F238E27FC236}">
                  <a16:creationId xmlns:a16="http://schemas.microsoft.com/office/drawing/2014/main" id="{CCAC879C-E74C-40CF-AEDB-E2036EC8CBF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4007556" y="1553600"/>
              <a:ext cx="579684" cy="434168"/>
            </a:xfrm>
            <a:prstGeom prst="rect">
              <a:avLst/>
            </a:prstGeom>
          </p:spPr>
        </p:pic>
        <p:pic>
          <p:nvPicPr>
            <p:cNvPr id="65" name="Picture 64">
              <a:extLst>
                <a:ext uri="{FF2B5EF4-FFF2-40B4-BE49-F238E27FC236}">
                  <a16:creationId xmlns:a16="http://schemas.microsoft.com/office/drawing/2014/main" id="{51C49726-923E-411D-BF77-0116A383F94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3183833" y="1981641"/>
              <a:ext cx="579684" cy="434168"/>
            </a:xfrm>
            <a:prstGeom prst="rect">
              <a:avLst/>
            </a:prstGeom>
          </p:spPr>
        </p:pic>
        <p:pic>
          <p:nvPicPr>
            <p:cNvPr id="66" name="Picture 65">
              <a:extLst>
                <a:ext uri="{FF2B5EF4-FFF2-40B4-BE49-F238E27FC236}">
                  <a16:creationId xmlns:a16="http://schemas.microsoft.com/office/drawing/2014/main" id="{20DBFF94-0940-43CD-94FC-6758E508F79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3183833" y="2424612"/>
              <a:ext cx="579684" cy="434168"/>
            </a:xfrm>
            <a:prstGeom prst="rect">
              <a:avLst/>
            </a:prstGeom>
          </p:spPr>
        </p:pic>
        <p:pic>
          <p:nvPicPr>
            <p:cNvPr id="67" name="Picture 66">
              <a:extLst>
                <a:ext uri="{FF2B5EF4-FFF2-40B4-BE49-F238E27FC236}">
                  <a16:creationId xmlns:a16="http://schemas.microsoft.com/office/drawing/2014/main" id="{B3D97FDC-45F7-42A3-A88E-7211E115290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3183833" y="2878722"/>
              <a:ext cx="579684" cy="434168"/>
            </a:xfrm>
            <a:prstGeom prst="rect">
              <a:avLst/>
            </a:prstGeom>
          </p:spPr>
        </p:pic>
        <p:pic>
          <p:nvPicPr>
            <p:cNvPr id="68" name="Picture 67">
              <a:extLst>
                <a:ext uri="{FF2B5EF4-FFF2-40B4-BE49-F238E27FC236}">
                  <a16:creationId xmlns:a16="http://schemas.microsoft.com/office/drawing/2014/main" id="{8EBE1E33-341A-4060-88F8-174C29ACE50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3183833" y="3327340"/>
              <a:ext cx="579684" cy="434168"/>
            </a:xfrm>
            <a:prstGeom prst="rect">
              <a:avLst/>
            </a:prstGeom>
          </p:spPr>
        </p:pic>
        <p:pic>
          <p:nvPicPr>
            <p:cNvPr id="69" name="Picture 68">
              <a:extLst>
                <a:ext uri="{FF2B5EF4-FFF2-40B4-BE49-F238E27FC236}">
                  <a16:creationId xmlns:a16="http://schemas.microsoft.com/office/drawing/2014/main" id="{4A0DCD1E-8DC8-4593-9199-15E8BF00D18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3995571" y="1979146"/>
              <a:ext cx="579684" cy="434168"/>
            </a:xfrm>
            <a:prstGeom prst="rect">
              <a:avLst/>
            </a:prstGeom>
          </p:spPr>
        </p:pic>
        <p:pic>
          <p:nvPicPr>
            <p:cNvPr id="70" name="Picture 69">
              <a:extLst>
                <a:ext uri="{FF2B5EF4-FFF2-40B4-BE49-F238E27FC236}">
                  <a16:creationId xmlns:a16="http://schemas.microsoft.com/office/drawing/2014/main" id="{ABA6A098-5D29-4F5E-A7E1-19A4DA5487E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3995571" y="2421780"/>
              <a:ext cx="579684" cy="434168"/>
            </a:xfrm>
            <a:prstGeom prst="rect">
              <a:avLst/>
            </a:prstGeom>
          </p:spPr>
        </p:pic>
        <p:pic>
          <p:nvPicPr>
            <p:cNvPr id="71" name="Picture 70">
              <a:extLst>
                <a:ext uri="{FF2B5EF4-FFF2-40B4-BE49-F238E27FC236}">
                  <a16:creationId xmlns:a16="http://schemas.microsoft.com/office/drawing/2014/main" id="{82BAFD3A-5BD3-44E0-AD5B-836AD28D2E7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3995571" y="2881673"/>
              <a:ext cx="579684" cy="434168"/>
            </a:xfrm>
            <a:prstGeom prst="rect">
              <a:avLst/>
            </a:prstGeom>
          </p:spPr>
        </p:pic>
        <p:pic>
          <p:nvPicPr>
            <p:cNvPr id="72" name="Picture 71">
              <a:extLst>
                <a:ext uri="{FF2B5EF4-FFF2-40B4-BE49-F238E27FC236}">
                  <a16:creationId xmlns:a16="http://schemas.microsoft.com/office/drawing/2014/main" id="{BA973CD8-341C-4766-B686-1011FEE01DD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3995571" y="3312890"/>
              <a:ext cx="579684" cy="434168"/>
            </a:xfrm>
            <a:prstGeom prst="rect">
              <a:avLst/>
            </a:prstGeom>
          </p:spPr>
        </p:pic>
      </p:grpSp>
      <p:grpSp>
        <p:nvGrpSpPr>
          <p:cNvPr id="3" name="9 cows">
            <a:extLst>
              <a:ext uri="{FF2B5EF4-FFF2-40B4-BE49-F238E27FC236}">
                <a16:creationId xmlns:a16="http://schemas.microsoft.com/office/drawing/2014/main" id="{2F1BF9B6-1470-4F5B-9502-752A21FD197B}"/>
              </a:ext>
            </a:extLst>
          </p:cNvPr>
          <p:cNvGrpSpPr/>
          <p:nvPr/>
        </p:nvGrpSpPr>
        <p:grpSpPr>
          <a:xfrm>
            <a:off x="630703" y="3778653"/>
            <a:ext cx="2498381" cy="2560471"/>
            <a:chOff x="630703" y="3778653"/>
            <a:chExt cx="2498381" cy="2560471"/>
          </a:xfrm>
        </p:grpSpPr>
        <p:pic>
          <p:nvPicPr>
            <p:cNvPr id="99" name="Picture 98">
              <a:extLst>
                <a:ext uri="{FF2B5EF4-FFF2-40B4-BE49-F238E27FC236}">
                  <a16:creationId xmlns:a16="http://schemas.microsoft.com/office/drawing/2014/main" id="{B1425C74-793D-45D2-911A-AEEBDDE2FAFE}"/>
                </a:ext>
              </a:extLst>
            </p:cNvPr>
            <p:cNvPicPr>
              <a:picLocks noChangeAspect="1"/>
            </p:cNvPicPr>
            <p:nvPr/>
          </p:nvPicPr>
          <p:blipFill>
            <a:blip r:embed="rId4" cstate="print">
              <a:extLst>
                <a:ext uri="{28A0092B-C50C-407E-A947-70E740481C1C}">
                  <a14:useLocalDpi xmlns:a14="http://schemas.microsoft.com/office/drawing/2010/main" val="0"/>
                </a:ext>
              </a:extLst>
            </a:blip>
            <a:srcRect l="1212" r="1212"/>
            <a:stretch/>
          </p:blipFill>
          <p:spPr>
            <a:xfrm>
              <a:off x="630703" y="3778653"/>
              <a:ext cx="2498381" cy="2560471"/>
            </a:xfrm>
            <a:prstGeom prst="rect">
              <a:avLst/>
            </a:prstGeom>
          </p:spPr>
        </p:pic>
        <p:pic>
          <p:nvPicPr>
            <p:cNvPr id="74" name="Picture 73">
              <a:extLst>
                <a:ext uri="{FF2B5EF4-FFF2-40B4-BE49-F238E27FC236}">
                  <a16:creationId xmlns:a16="http://schemas.microsoft.com/office/drawing/2014/main" id="{89708E89-CF1E-49F9-A63D-953ED7DA99F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842799" y="4011463"/>
              <a:ext cx="576970" cy="432135"/>
            </a:xfrm>
            <a:prstGeom prst="rect">
              <a:avLst/>
            </a:prstGeom>
          </p:spPr>
        </p:pic>
        <p:pic>
          <p:nvPicPr>
            <p:cNvPr id="77" name="Picture 76">
              <a:extLst>
                <a:ext uri="{FF2B5EF4-FFF2-40B4-BE49-F238E27FC236}">
                  <a16:creationId xmlns:a16="http://schemas.microsoft.com/office/drawing/2014/main" id="{0D9F0715-88E0-477D-8990-974D3EB81F6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842799" y="4437500"/>
              <a:ext cx="576970" cy="432135"/>
            </a:xfrm>
            <a:prstGeom prst="rect">
              <a:avLst/>
            </a:prstGeom>
          </p:spPr>
        </p:pic>
        <p:pic>
          <p:nvPicPr>
            <p:cNvPr id="78" name="Picture 77">
              <a:extLst>
                <a:ext uri="{FF2B5EF4-FFF2-40B4-BE49-F238E27FC236}">
                  <a16:creationId xmlns:a16="http://schemas.microsoft.com/office/drawing/2014/main" id="{0F3A8026-6CAE-41B5-AC9D-9262D04926D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842799" y="4878397"/>
              <a:ext cx="576970" cy="432135"/>
            </a:xfrm>
            <a:prstGeom prst="rect">
              <a:avLst/>
            </a:prstGeom>
          </p:spPr>
        </p:pic>
        <p:pic>
          <p:nvPicPr>
            <p:cNvPr id="79" name="Picture 78">
              <a:extLst>
                <a:ext uri="{FF2B5EF4-FFF2-40B4-BE49-F238E27FC236}">
                  <a16:creationId xmlns:a16="http://schemas.microsoft.com/office/drawing/2014/main" id="{0FBCF3A4-262C-439A-841A-E9C3E0D70AF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842799" y="5330381"/>
              <a:ext cx="576970" cy="432135"/>
            </a:xfrm>
            <a:prstGeom prst="rect">
              <a:avLst/>
            </a:prstGeom>
          </p:spPr>
        </p:pic>
        <p:pic>
          <p:nvPicPr>
            <p:cNvPr id="80" name="Picture 79">
              <a:extLst>
                <a:ext uri="{FF2B5EF4-FFF2-40B4-BE49-F238E27FC236}">
                  <a16:creationId xmlns:a16="http://schemas.microsoft.com/office/drawing/2014/main" id="{DE1BE654-12EC-46FD-9BD4-702AD7B3C19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842799" y="5776899"/>
              <a:ext cx="576970" cy="432135"/>
            </a:xfrm>
            <a:prstGeom prst="rect">
              <a:avLst/>
            </a:prstGeom>
          </p:spPr>
        </p:pic>
        <p:pic>
          <p:nvPicPr>
            <p:cNvPr id="81" name="Picture 80">
              <a:extLst>
                <a:ext uri="{FF2B5EF4-FFF2-40B4-BE49-F238E27FC236}">
                  <a16:creationId xmlns:a16="http://schemas.microsoft.com/office/drawing/2014/main" id="{E3745EE1-E5A4-454E-8EF5-85437C2A886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1650737" y="4435017"/>
              <a:ext cx="576970" cy="432135"/>
            </a:xfrm>
            <a:prstGeom prst="rect">
              <a:avLst/>
            </a:prstGeom>
          </p:spPr>
        </p:pic>
        <p:pic>
          <p:nvPicPr>
            <p:cNvPr id="82" name="Picture 81">
              <a:extLst>
                <a:ext uri="{FF2B5EF4-FFF2-40B4-BE49-F238E27FC236}">
                  <a16:creationId xmlns:a16="http://schemas.microsoft.com/office/drawing/2014/main" id="{5D4D4024-A42A-4468-BA0B-21FBE10EEA2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1650737" y="4875578"/>
              <a:ext cx="576970" cy="432135"/>
            </a:xfrm>
            <a:prstGeom prst="rect">
              <a:avLst/>
            </a:prstGeom>
          </p:spPr>
        </p:pic>
        <p:pic>
          <p:nvPicPr>
            <p:cNvPr id="83" name="Picture 82">
              <a:extLst>
                <a:ext uri="{FF2B5EF4-FFF2-40B4-BE49-F238E27FC236}">
                  <a16:creationId xmlns:a16="http://schemas.microsoft.com/office/drawing/2014/main" id="{9CA8A35B-4343-4D11-9522-2C658B4B808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1650737" y="5333318"/>
              <a:ext cx="576970" cy="432135"/>
            </a:xfrm>
            <a:prstGeom prst="rect">
              <a:avLst/>
            </a:prstGeom>
          </p:spPr>
        </p:pic>
        <p:pic>
          <p:nvPicPr>
            <p:cNvPr id="84" name="Picture 83">
              <a:extLst>
                <a:ext uri="{FF2B5EF4-FFF2-40B4-BE49-F238E27FC236}">
                  <a16:creationId xmlns:a16="http://schemas.microsoft.com/office/drawing/2014/main" id="{195CB4A5-4594-4621-ADDD-6BDAD7FEF6E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1650737" y="5762516"/>
              <a:ext cx="576970" cy="432135"/>
            </a:xfrm>
            <a:prstGeom prst="rect">
              <a:avLst/>
            </a:prstGeom>
          </p:spPr>
        </p:pic>
      </p:grpSp>
      <p:grpSp>
        <p:nvGrpSpPr>
          <p:cNvPr id="4" name="5 cows">
            <a:extLst>
              <a:ext uri="{FF2B5EF4-FFF2-40B4-BE49-F238E27FC236}">
                <a16:creationId xmlns:a16="http://schemas.microsoft.com/office/drawing/2014/main" id="{1ED7C738-7B3C-4C1C-9D9E-12B3A653F404}"/>
              </a:ext>
            </a:extLst>
          </p:cNvPr>
          <p:cNvGrpSpPr/>
          <p:nvPr/>
        </p:nvGrpSpPr>
        <p:grpSpPr>
          <a:xfrm>
            <a:off x="3057580" y="3792188"/>
            <a:ext cx="2498381" cy="2560471"/>
            <a:chOff x="3057580" y="3792188"/>
            <a:chExt cx="2498381" cy="2560471"/>
          </a:xfrm>
        </p:grpSpPr>
        <p:pic>
          <p:nvPicPr>
            <p:cNvPr id="100" name="Picture 99">
              <a:extLst>
                <a:ext uri="{FF2B5EF4-FFF2-40B4-BE49-F238E27FC236}">
                  <a16:creationId xmlns:a16="http://schemas.microsoft.com/office/drawing/2014/main" id="{3697D7AA-2237-4811-B411-70CA9A8639D7}"/>
                </a:ext>
              </a:extLst>
            </p:cNvPr>
            <p:cNvPicPr>
              <a:picLocks noChangeAspect="1"/>
            </p:cNvPicPr>
            <p:nvPr/>
          </p:nvPicPr>
          <p:blipFill>
            <a:blip r:embed="rId4" cstate="print">
              <a:extLst>
                <a:ext uri="{28A0092B-C50C-407E-A947-70E740481C1C}">
                  <a14:useLocalDpi xmlns:a14="http://schemas.microsoft.com/office/drawing/2010/main" val="0"/>
                </a:ext>
              </a:extLst>
            </a:blip>
            <a:srcRect l="1212" r="1212"/>
            <a:stretch/>
          </p:blipFill>
          <p:spPr>
            <a:xfrm>
              <a:off x="3057580" y="3792188"/>
              <a:ext cx="2498381" cy="2560471"/>
            </a:xfrm>
            <a:prstGeom prst="rect">
              <a:avLst/>
            </a:prstGeom>
          </p:spPr>
        </p:pic>
        <p:pic>
          <p:nvPicPr>
            <p:cNvPr id="90" name="Picture 89">
              <a:extLst>
                <a:ext uri="{FF2B5EF4-FFF2-40B4-BE49-F238E27FC236}">
                  <a16:creationId xmlns:a16="http://schemas.microsoft.com/office/drawing/2014/main" id="{D9D77720-1AE7-4E59-BD80-01B56B4AC0C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3187092" y="4883053"/>
              <a:ext cx="576970" cy="432135"/>
            </a:xfrm>
            <a:prstGeom prst="rect">
              <a:avLst/>
            </a:prstGeom>
          </p:spPr>
        </p:pic>
        <p:pic>
          <p:nvPicPr>
            <p:cNvPr id="91" name="Picture 90">
              <a:extLst>
                <a:ext uri="{FF2B5EF4-FFF2-40B4-BE49-F238E27FC236}">
                  <a16:creationId xmlns:a16="http://schemas.microsoft.com/office/drawing/2014/main" id="{714E25A6-18CD-45B1-B352-158829CA9B7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3187092" y="5335037"/>
              <a:ext cx="576970" cy="432135"/>
            </a:xfrm>
            <a:prstGeom prst="rect">
              <a:avLst/>
            </a:prstGeom>
          </p:spPr>
        </p:pic>
        <p:pic>
          <p:nvPicPr>
            <p:cNvPr id="92" name="Picture 91">
              <a:extLst>
                <a:ext uri="{FF2B5EF4-FFF2-40B4-BE49-F238E27FC236}">
                  <a16:creationId xmlns:a16="http://schemas.microsoft.com/office/drawing/2014/main" id="{7954D511-9822-48C0-8FF6-60C99965B3C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3187092" y="5781555"/>
              <a:ext cx="576970" cy="432135"/>
            </a:xfrm>
            <a:prstGeom prst="rect">
              <a:avLst/>
            </a:prstGeom>
          </p:spPr>
        </p:pic>
        <p:pic>
          <p:nvPicPr>
            <p:cNvPr id="95" name="Picture 94">
              <a:extLst>
                <a:ext uri="{FF2B5EF4-FFF2-40B4-BE49-F238E27FC236}">
                  <a16:creationId xmlns:a16="http://schemas.microsoft.com/office/drawing/2014/main" id="{DB15B27A-8E06-4C0B-93F4-CAA7576A8D5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3995030" y="5337975"/>
              <a:ext cx="576970" cy="432135"/>
            </a:xfrm>
            <a:prstGeom prst="rect">
              <a:avLst/>
            </a:prstGeom>
          </p:spPr>
        </p:pic>
        <p:pic>
          <p:nvPicPr>
            <p:cNvPr id="96" name="Picture 95">
              <a:extLst>
                <a:ext uri="{FF2B5EF4-FFF2-40B4-BE49-F238E27FC236}">
                  <a16:creationId xmlns:a16="http://schemas.microsoft.com/office/drawing/2014/main" id="{B845D7A9-DF87-42D6-84D8-B3FCC1A535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3995030" y="5767172"/>
              <a:ext cx="576970" cy="432135"/>
            </a:xfrm>
            <a:prstGeom prst="rect">
              <a:avLst/>
            </a:prstGeom>
          </p:spPr>
        </p:pic>
      </p:grpSp>
      <p:sp>
        <p:nvSpPr>
          <p:cNvPr id="49" name="Speech Bubble: Rectangle with Corners Rounded 48">
            <a:extLst>
              <a:ext uri="{FF2B5EF4-FFF2-40B4-BE49-F238E27FC236}">
                <a16:creationId xmlns:a16="http://schemas.microsoft.com/office/drawing/2014/main" id="{B0F1C47C-B93A-495F-90FF-6D58194CA4D4}"/>
              </a:ext>
            </a:extLst>
          </p:cNvPr>
          <p:cNvSpPr/>
          <p:nvPr/>
        </p:nvSpPr>
        <p:spPr>
          <a:xfrm>
            <a:off x="5251223" y="5382858"/>
            <a:ext cx="1071411" cy="861947"/>
          </a:xfrm>
          <a:prstGeom prst="wedgeRoundRectCallout">
            <a:avLst>
              <a:gd name="adj1" fmla="val 65134"/>
              <a:gd name="adj2" fmla="val 25069"/>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rgbClr val="000000"/>
                </a:solidFill>
                <a:ea typeface="Roboto"/>
                <a:cs typeface="Roboto"/>
                <a:sym typeface="Roboto"/>
              </a:rPr>
              <a:t>I can see 10 cows.</a:t>
            </a:r>
            <a:endParaRPr lang="en-GB" sz="1600" dirty="0">
              <a:solidFill>
                <a:srgbClr val="000000"/>
              </a:solidFill>
            </a:endParaRPr>
          </a:p>
        </p:txBody>
      </p:sp>
      <p:sp>
        <p:nvSpPr>
          <p:cNvPr id="51" name="Speech Bubble: Rectangle with Corners Rounded 50">
            <a:extLst>
              <a:ext uri="{FF2B5EF4-FFF2-40B4-BE49-F238E27FC236}">
                <a16:creationId xmlns:a16="http://schemas.microsoft.com/office/drawing/2014/main" id="{61361B56-B96D-46C2-AE7F-E98A6BB0E87F}"/>
              </a:ext>
            </a:extLst>
          </p:cNvPr>
          <p:cNvSpPr/>
          <p:nvPr/>
        </p:nvSpPr>
        <p:spPr>
          <a:xfrm>
            <a:off x="5555961" y="3480942"/>
            <a:ext cx="1836140" cy="640212"/>
          </a:xfrm>
          <a:prstGeom prst="wedgeRoundRectCallout">
            <a:avLst>
              <a:gd name="adj1" fmla="val 32784"/>
              <a:gd name="adj2" fmla="val 82100"/>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rgbClr val="000000"/>
                </a:solidFill>
                <a:ea typeface="Roboto"/>
                <a:cs typeface="Roboto"/>
                <a:sym typeface="Roboto"/>
              </a:rPr>
              <a:t>We can see 11 cows altogether.</a:t>
            </a:r>
            <a:endParaRPr lang="en-GB" sz="1600" dirty="0">
              <a:solidFill>
                <a:srgbClr val="000000"/>
              </a:solidFill>
            </a:endParaRPr>
          </a:p>
        </p:txBody>
      </p:sp>
      <p:sp>
        <p:nvSpPr>
          <p:cNvPr id="101" name="Speech Bubble: Rectangle with Corners Rounded 100">
            <a:extLst>
              <a:ext uri="{FF2B5EF4-FFF2-40B4-BE49-F238E27FC236}">
                <a16:creationId xmlns:a16="http://schemas.microsoft.com/office/drawing/2014/main" id="{7E0B529B-1668-45B7-BF9D-C564B339D310}"/>
              </a:ext>
            </a:extLst>
          </p:cNvPr>
          <p:cNvSpPr/>
          <p:nvPr/>
        </p:nvSpPr>
        <p:spPr>
          <a:xfrm>
            <a:off x="4985078" y="5758382"/>
            <a:ext cx="1308675" cy="432136"/>
          </a:xfrm>
          <a:prstGeom prst="wedgeRoundRectCallout">
            <a:avLst>
              <a:gd name="adj1" fmla="val 61640"/>
              <a:gd name="adj2" fmla="val 18016"/>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rgbClr val="000000"/>
                </a:solidFill>
                <a:ea typeface="Roboto"/>
                <a:cs typeface="Roboto"/>
                <a:sym typeface="Roboto"/>
              </a:rPr>
              <a:t>Try again.</a:t>
            </a:r>
            <a:endParaRPr lang="en-GB" sz="1600" dirty="0">
              <a:solidFill>
                <a:srgbClr val="000000"/>
              </a:solidFill>
            </a:endParaRPr>
          </a:p>
        </p:txBody>
      </p:sp>
    </p:spTree>
    <p:extLst>
      <p:ext uri="{BB962C8B-B14F-4D97-AF65-F5344CB8AC3E}">
        <p14:creationId xmlns:p14="http://schemas.microsoft.com/office/powerpoint/2010/main" val="10062086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750"/>
                            </p:stCondLst>
                            <p:childTnLst>
                              <p:par>
                                <p:cTn id="13" presetID="10" presetClass="entr" presetSubtype="0" fill="hold" grpId="0" nodeType="afterEffect">
                                  <p:stCondLst>
                                    <p:cond delay="25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500"/>
                                  </p:stCondLst>
                                  <p:childTnLst>
                                    <p:set>
                                      <p:cBhvr>
                                        <p:cTn id="20" dur="1" fill="hold">
                                          <p:stCondLst>
                                            <p:cond delay="0"/>
                                          </p:stCondLst>
                                        </p:cTn>
                                        <p:tgtEl>
                                          <p:spTgt spid="101"/>
                                        </p:tgtEl>
                                        <p:attrNameLst>
                                          <p:attrName>style.visibility</p:attrName>
                                        </p:attrNameLst>
                                      </p:cBhvr>
                                      <p:to>
                                        <p:strVal val="visible"/>
                                      </p:to>
                                    </p:set>
                                    <p:animEffect transition="in" filter="fade">
                                      <p:cBhvr>
                                        <p:cTn id="21" dur="500"/>
                                        <p:tgtEl>
                                          <p:spTgt spid="101"/>
                                        </p:tgtEl>
                                      </p:cBhvr>
                                    </p:animEffect>
                                  </p:childTnLst>
                                </p:cTn>
                              </p:par>
                            </p:childTnLst>
                          </p:cTn>
                        </p:par>
                        <p:par>
                          <p:cTn id="22" fill="hold">
                            <p:stCondLst>
                              <p:cond delay="1000"/>
                            </p:stCondLst>
                            <p:childTnLst>
                              <p:par>
                                <p:cTn id="23" presetID="10" presetClass="exit" presetSubtype="0" fill="hold" grpId="1" nodeType="afterEffect">
                                  <p:stCondLst>
                                    <p:cond delay="750"/>
                                  </p:stCondLst>
                                  <p:childTnLst>
                                    <p:animEffect transition="out" filter="fade">
                                      <p:cBhvr>
                                        <p:cTn id="24" dur="500"/>
                                        <p:tgtEl>
                                          <p:spTgt spid="101"/>
                                        </p:tgtEl>
                                      </p:cBhvr>
                                    </p:animEffect>
                                    <p:set>
                                      <p:cBhvr>
                                        <p:cTn id="25" dur="1" fill="hold">
                                          <p:stCondLst>
                                            <p:cond delay="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2" nodeType="click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fade">
                                      <p:cBhvr>
                                        <p:cTn id="31" dur="500"/>
                                        <p:tgtEl>
                                          <p:spTgt spid="101"/>
                                        </p:tgtEl>
                                      </p:cBhvr>
                                    </p:animEffect>
                                  </p:childTnLst>
                                </p:cTn>
                              </p:par>
                            </p:childTnLst>
                          </p:cTn>
                        </p:par>
                        <p:par>
                          <p:cTn id="32" fill="hold">
                            <p:stCondLst>
                              <p:cond delay="500"/>
                            </p:stCondLst>
                            <p:childTnLst>
                              <p:par>
                                <p:cTn id="33" presetID="10" presetClass="exit" presetSubtype="0" fill="hold" grpId="3" nodeType="afterEffect">
                                  <p:stCondLst>
                                    <p:cond delay="750"/>
                                  </p:stCondLst>
                                  <p:childTnLst>
                                    <p:animEffect transition="out" filter="fade">
                                      <p:cBhvr>
                                        <p:cTn id="34" dur="500"/>
                                        <p:tgtEl>
                                          <p:spTgt spid="101"/>
                                        </p:tgtEl>
                                      </p:cBhvr>
                                    </p:animEffect>
                                    <p:set>
                                      <p:cBhvr>
                                        <p:cTn id="35" dur="1" fill="hold">
                                          <p:stCondLst>
                                            <p:cond delay="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grpId="4" nodeType="click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fade">
                                      <p:cBhvr>
                                        <p:cTn id="41" dur="500"/>
                                        <p:tgtEl>
                                          <p:spTgt spid="101"/>
                                        </p:tgtEl>
                                      </p:cBhvr>
                                    </p:animEffect>
                                  </p:childTnLst>
                                </p:cTn>
                              </p:par>
                            </p:childTnLst>
                          </p:cTn>
                        </p:par>
                        <p:par>
                          <p:cTn id="42" fill="hold">
                            <p:stCondLst>
                              <p:cond delay="500"/>
                            </p:stCondLst>
                            <p:childTnLst>
                              <p:par>
                                <p:cTn id="43" presetID="10" presetClass="exit" presetSubtype="0" fill="hold" grpId="5" nodeType="afterEffect">
                                  <p:stCondLst>
                                    <p:cond delay="750"/>
                                  </p:stCondLst>
                                  <p:childTnLst>
                                    <p:animEffect transition="out" filter="fade">
                                      <p:cBhvr>
                                        <p:cTn id="44" dur="500"/>
                                        <p:tgtEl>
                                          <p:spTgt spid="101"/>
                                        </p:tgtEl>
                                      </p:cBhvr>
                                    </p:animEffect>
                                    <p:set>
                                      <p:cBhvr>
                                        <p:cTn id="45" dur="1" fill="hold">
                                          <p:stCondLst>
                                            <p:cond delay="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50" grpId="0" animBg="1"/>
      <p:bldP spid="49" grpId="0" animBg="1"/>
      <p:bldP spid="51" grpId="0" animBg="1"/>
      <p:bldP spid="101" grpId="0" animBg="1"/>
      <p:bldP spid="101" grpId="1" animBg="1"/>
      <p:bldP spid="101" grpId="2" animBg="1"/>
      <p:bldP spid="101" grpId="3" animBg="1"/>
      <p:bldP spid="101" grpId="4" animBg="1"/>
      <p:bldP spid="101" grpId="5"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a:extLst>
              <a:ext uri="{FF2B5EF4-FFF2-40B4-BE49-F238E27FC236}">
                <a16:creationId xmlns:a16="http://schemas.microsoft.com/office/drawing/2014/main" id="{6D424527-7AED-4682-ADFA-0587E42869C0}"/>
              </a:ext>
            </a:extLst>
          </p:cNvPr>
          <p:cNvSpPr>
            <a:spLocks noGrp="1"/>
          </p:cNvSpPr>
          <p:nvPr>
            <p:ph type="title"/>
          </p:nvPr>
        </p:nvSpPr>
        <p:spPr>
          <a:xfrm>
            <a:off x="333376" y="488474"/>
            <a:ext cx="8477248" cy="994306"/>
          </a:xfrm>
        </p:spPr>
        <p:txBody>
          <a:bodyPr/>
          <a:lstStyle/>
          <a:p>
            <a:r>
              <a:rPr lang="en-US" sz="2000" b="0" dirty="0">
                <a:latin typeface="+mn-lt"/>
                <a:ea typeface="Arial"/>
                <a:cs typeface="Arial"/>
                <a:sym typeface="Arial"/>
              </a:rPr>
              <a:t>Up and up Number Eleven floated in his balloon. He saw the sun shining </a:t>
            </a:r>
            <a:r>
              <a:rPr lang="en-US" sz="2000" b="0" dirty="0">
                <a:latin typeface="+mn-lt"/>
              </a:rPr>
              <a:t>brightly in the sky</a:t>
            </a:r>
            <a:r>
              <a:rPr lang="en-US" sz="2000" b="0" dirty="0">
                <a:latin typeface="+mn-lt"/>
                <a:ea typeface="Arial"/>
                <a:cs typeface="Arial"/>
                <a:sym typeface="Arial"/>
              </a:rPr>
              <a:t>. It ha</a:t>
            </a:r>
            <a:r>
              <a:rPr lang="en-US" sz="2000" b="0" dirty="0">
                <a:latin typeface="+mn-lt"/>
              </a:rPr>
              <a:t>d</a:t>
            </a:r>
            <a:r>
              <a:rPr lang="en-US" sz="2000" b="0" dirty="0">
                <a:latin typeface="+mn-lt"/>
                <a:ea typeface="Arial"/>
                <a:cs typeface="Arial"/>
                <a:sym typeface="Arial"/>
              </a:rPr>
              <a:t> 11 rays.</a:t>
            </a:r>
            <a:r>
              <a:rPr lang="en-US" sz="2000" b="0" dirty="0">
                <a:latin typeface="+mn-lt"/>
              </a:rPr>
              <a:t> Can you click on the correct sun?</a:t>
            </a:r>
            <a:r>
              <a:rPr lang="en-US" sz="2000" b="0" dirty="0">
                <a:latin typeface="+mn-lt"/>
                <a:ea typeface="Arial"/>
                <a:cs typeface="Arial"/>
                <a:sym typeface="Arial"/>
              </a:rPr>
              <a:t> </a:t>
            </a:r>
            <a:r>
              <a:rPr lang="en-US" sz="2000" b="0" dirty="0">
                <a:solidFill>
                  <a:schemeClr val="dk1"/>
                </a:solidFill>
                <a:latin typeface="+mn-lt"/>
                <a:ea typeface="Arial"/>
                <a:cs typeface="Arial"/>
                <a:sym typeface="Arial"/>
              </a:rPr>
              <a:t>How do you know</a:t>
            </a:r>
            <a:r>
              <a:rPr lang="en-US" sz="2000" b="0" dirty="0">
                <a:solidFill>
                  <a:schemeClr val="dk1"/>
                </a:solidFill>
                <a:latin typeface="+mn-lt"/>
              </a:rPr>
              <a:t> that is the sun Number Eleven saw?</a:t>
            </a:r>
            <a:endParaRPr lang="en-GB" sz="2000" b="0" dirty="0">
              <a:latin typeface="+mn-lt"/>
            </a:endParaRPr>
          </a:p>
        </p:txBody>
      </p:sp>
      <p:grpSp>
        <p:nvGrpSpPr>
          <p:cNvPr id="21" name="Group 20">
            <a:extLst>
              <a:ext uri="{FF2B5EF4-FFF2-40B4-BE49-F238E27FC236}">
                <a16:creationId xmlns:a16="http://schemas.microsoft.com/office/drawing/2014/main" id="{7838433B-5C7F-48EF-AA8E-1626B411D14A}"/>
              </a:ext>
            </a:extLst>
          </p:cNvPr>
          <p:cNvGrpSpPr/>
          <p:nvPr/>
        </p:nvGrpSpPr>
        <p:grpSpPr>
          <a:xfrm>
            <a:off x="762029" y="3985255"/>
            <a:ext cx="1285846" cy="2196666"/>
            <a:chOff x="1254183" y="2097147"/>
            <a:chExt cx="1178197" cy="2049508"/>
          </a:xfrm>
        </p:grpSpPr>
        <p:pic>
          <p:nvPicPr>
            <p:cNvPr id="22" name="Picture 21">
              <a:extLst>
                <a:ext uri="{FF2B5EF4-FFF2-40B4-BE49-F238E27FC236}">
                  <a16:creationId xmlns:a16="http://schemas.microsoft.com/office/drawing/2014/main" id="{4C5E8E44-7719-420E-BF3A-A7EEE975397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62697" y="2097147"/>
              <a:ext cx="569683" cy="2049508"/>
            </a:xfrm>
            <a:prstGeom prst="rect">
              <a:avLst/>
            </a:prstGeom>
          </p:spPr>
        </p:pic>
        <p:pic>
          <p:nvPicPr>
            <p:cNvPr id="23" name="Eyes One">
              <a:extLst>
                <a:ext uri="{FF2B5EF4-FFF2-40B4-BE49-F238E27FC236}">
                  <a16:creationId xmlns:a16="http://schemas.microsoft.com/office/drawing/2014/main" id="{A5B02507-BF38-4EC3-AFF5-7C0532FAFE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 r="-2125"/>
            <a:stretch/>
          </p:blipFill>
          <p:spPr>
            <a:xfrm>
              <a:off x="1254183" y="2408801"/>
              <a:ext cx="507942" cy="1737853"/>
            </a:xfrm>
            <a:prstGeom prst="rect">
              <a:avLst/>
            </a:prstGeom>
          </p:spPr>
        </p:pic>
      </p:grpSp>
      <p:sp>
        <p:nvSpPr>
          <p:cNvPr id="5" name="Speech Bubble: Rectangle with Corners Rounded 4">
            <a:extLst>
              <a:ext uri="{FF2B5EF4-FFF2-40B4-BE49-F238E27FC236}">
                <a16:creationId xmlns:a16="http://schemas.microsoft.com/office/drawing/2014/main" id="{48087AD3-7B82-4121-A419-91F08D9CF551}"/>
              </a:ext>
            </a:extLst>
          </p:cNvPr>
          <p:cNvSpPr/>
          <p:nvPr/>
        </p:nvSpPr>
        <p:spPr>
          <a:xfrm>
            <a:off x="2214815" y="4602841"/>
            <a:ext cx="1867342" cy="715920"/>
          </a:xfrm>
          <a:prstGeom prst="wedgeRoundRectCallout">
            <a:avLst>
              <a:gd name="adj1" fmla="val -59792"/>
              <a:gd name="adj2" fmla="val 22413"/>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chemeClr val="tx1"/>
                </a:solidFill>
                <a:ea typeface="Roboto"/>
                <a:cs typeface="Roboto"/>
                <a:sym typeface="Roboto"/>
              </a:rPr>
              <a:t>Yes! This picture shows 11 rays.</a:t>
            </a:r>
            <a:endParaRPr lang="en-GB" sz="1600" dirty="0">
              <a:solidFill>
                <a:schemeClr val="tx1"/>
              </a:solidFill>
            </a:endParaRPr>
          </a:p>
        </p:txBody>
      </p:sp>
      <p:grpSp>
        <p:nvGrpSpPr>
          <p:cNvPr id="2" name="2 rays">
            <a:extLst>
              <a:ext uri="{FF2B5EF4-FFF2-40B4-BE49-F238E27FC236}">
                <a16:creationId xmlns:a16="http://schemas.microsoft.com/office/drawing/2014/main" id="{54D7DD1A-C903-41F3-855E-E179270FE463}"/>
              </a:ext>
            </a:extLst>
          </p:cNvPr>
          <p:cNvGrpSpPr/>
          <p:nvPr/>
        </p:nvGrpSpPr>
        <p:grpSpPr>
          <a:xfrm>
            <a:off x="6600744" y="1671379"/>
            <a:ext cx="1579220" cy="2499948"/>
            <a:chOff x="6600744" y="1671379"/>
            <a:chExt cx="1579220" cy="2499948"/>
          </a:xfrm>
        </p:grpSpPr>
        <p:sp>
          <p:nvSpPr>
            <p:cNvPr id="19" name="Oval 18">
              <a:extLst>
                <a:ext uri="{FF2B5EF4-FFF2-40B4-BE49-F238E27FC236}">
                  <a16:creationId xmlns:a16="http://schemas.microsoft.com/office/drawing/2014/main" id="{1FE28917-7454-4483-9D58-3A869B4F4378}"/>
                </a:ext>
              </a:extLst>
            </p:cNvPr>
            <p:cNvSpPr/>
            <p:nvPr/>
          </p:nvSpPr>
          <p:spPr>
            <a:xfrm>
              <a:off x="6600744" y="2120984"/>
              <a:ext cx="1579220" cy="1579220"/>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extLst>
                <a:ext uri="{FF2B5EF4-FFF2-40B4-BE49-F238E27FC236}">
                  <a16:creationId xmlns:a16="http://schemas.microsoft.com/office/drawing/2014/main" id="{67555361-1D28-4952-AFA0-7D72A5F1C92B}"/>
                </a:ext>
              </a:extLst>
            </p:cNvPr>
            <p:cNvSpPr/>
            <p:nvPr/>
          </p:nvSpPr>
          <p:spPr>
            <a:xfrm rot="10800000">
              <a:off x="7185566" y="3818245"/>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id="{D71D6B42-540F-41D4-BCB7-236EDC191197}"/>
                </a:ext>
              </a:extLst>
            </p:cNvPr>
            <p:cNvSpPr/>
            <p:nvPr/>
          </p:nvSpPr>
          <p:spPr>
            <a:xfrm>
              <a:off x="7192342" y="1671379"/>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4 rays">
            <a:extLst>
              <a:ext uri="{FF2B5EF4-FFF2-40B4-BE49-F238E27FC236}">
                <a16:creationId xmlns:a16="http://schemas.microsoft.com/office/drawing/2014/main" id="{B762D099-2547-450E-8FC3-1A6A9081B2E9}"/>
              </a:ext>
            </a:extLst>
          </p:cNvPr>
          <p:cNvGrpSpPr/>
          <p:nvPr/>
        </p:nvGrpSpPr>
        <p:grpSpPr>
          <a:xfrm>
            <a:off x="1068632" y="1916195"/>
            <a:ext cx="1978826" cy="2003521"/>
            <a:chOff x="1068632" y="1916195"/>
            <a:chExt cx="1978826" cy="2003521"/>
          </a:xfrm>
        </p:grpSpPr>
        <p:sp>
          <p:nvSpPr>
            <p:cNvPr id="3" name="Oval 2">
              <a:extLst>
                <a:ext uri="{FF2B5EF4-FFF2-40B4-BE49-F238E27FC236}">
                  <a16:creationId xmlns:a16="http://schemas.microsoft.com/office/drawing/2014/main" id="{69AFD80C-3BFF-4C85-85DE-7A8AE1357F12}"/>
                </a:ext>
              </a:extLst>
            </p:cNvPr>
            <p:cNvSpPr/>
            <p:nvPr/>
          </p:nvSpPr>
          <p:spPr>
            <a:xfrm>
              <a:off x="1258265" y="2120984"/>
              <a:ext cx="1579220" cy="1579220"/>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Isosceles Triangle 24">
              <a:extLst>
                <a:ext uri="{FF2B5EF4-FFF2-40B4-BE49-F238E27FC236}">
                  <a16:creationId xmlns:a16="http://schemas.microsoft.com/office/drawing/2014/main" id="{6150670B-39DF-49B6-B70B-37B5B194E06C}"/>
                </a:ext>
              </a:extLst>
            </p:cNvPr>
            <p:cNvSpPr/>
            <p:nvPr/>
          </p:nvSpPr>
          <p:spPr>
            <a:xfrm rot="18804833">
              <a:off x="1053477" y="1944442"/>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a:extLst>
                <a:ext uri="{FF2B5EF4-FFF2-40B4-BE49-F238E27FC236}">
                  <a16:creationId xmlns:a16="http://schemas.microsoft.com/office/drawing/2014/main" id="{15F32438-41A2-42B5-8DAB-2F7A4E7DF707}"/>
                </a:ext>
              </a:extLst>
            </p:cNvPr>
            <p:cNvSpPr/>
            <p:nvPr/>
          </p:nvSpPr>
          <p:spPr>
            <a:xfrm rot="2698862">
              <a:off x="2637883" y="1944443"/>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a:extLst>
                <a:ext uri="{FF2B5EF4-FFF2-40B4-BE49-F238E27FC236}">
                  <a16:creationId xmlns:a16="http://schemas.microsoft.com/office/drawing/2014/main" id="{C2806205-FE61-4CBB-90C2-C9F34EEFC0DC}"/>
                </a:ext>
              </a:extLst>
            </p:cNvPr>
            <p:cNvSpPr/>
            <p:nvPr/>
          </p:nvSpPr>
          <p:spPr>
            <a:xfrm rot="4425320" flipV="1">
              <a:off x="2493777" y="3538388"/>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extLst>
                <a:ext uri="{FF2B5EF4-FFF2-40B4-BE49-F238E27FC236}">
                  <a16:creationId xmlns:a16="http://schemas.microsoft.com/office/drawing/2014/main" id="{644F51F0-682B-42CF-B571-AD7E24E1ADCF}"/>
                </a:ext>
              </a:extLst>
            </p:cNvPr>
            <p:cNvSpPr/>
            <p:nvPr/>
          </p:nvSpPr>
          <p:spPr>
            <a:xfrm rot="20780569" flipH="1">
              <a:off x="1068632" y="3472361"/>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11 rays">
            <a:extLst>
              <a:ext uri="{FF2B5EF4-FFF2-40B4-BE49-F238E27FC236}">
                <a16:creationId xmlns:a16="http://schemas.microsoft.com/office/drawing/2014/main" id="{F93A950B-6CB7-483D-91D3-D31AABDA5038}"/>
              </a:ext>
            </a:extLst>
          </p:cNvPr>
          <p:cNvGrpSpPr/>
          <p:nvPr/>
        </p:nvGrpSpPr>
        <p:grpSpPr>
          <a:xfrm>
            <a:off x="3505049" y="1680461"/>
            <a:ext cx="2428130" cy="2490866"/>
            <a:chOff x="3609123" y="1671379"/>
            <a:chExt cx="2428130" cy="2490866"/>
          </a:xfrm>
        </p:grpSpPr>
        <p:sp>
          <p:nvSpPr>
            <p:cNvPr id="18" name="Oval 17">
              <a:extLst>
                <a:ext uri="{FF2B5EF4-FFF2-40B4-BE49-F238E27FC236}">
                  <a16:creationId xmlns:a16="http://schemas.microsoft.com/office/drawing/2014/main" id="{053B347B-6BCD-4566-A464-3370B3A0C410}"/>
                </a:ext>
              </a:extLst>
            </p:cNvPr>
            <p:cNvSpPr/>
            <p:nvPr/>
          </p:nvSpPr>
          <p:spPr>
            <a:xfrm>
              <a:off x="4019992" y="2120984"/>
              <a:ext cx="1579220" cy="1579220"/>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a:extLst>
                <a:ext uri="{FF2B5EF4-FFF2-40B4-BE49-F238E27FC236}">
                  <a16:creationId xmlns:a16="http://schemas.microsoft.com/office/drawing/2014/main" id="{58C8A42B-D4E4-45AE-983E-0F0EB89CE17A}"/>
                </a:ext>
              </a:extLst>
            </p:cNvPr>
            <p:cNvSpPr/>
            <p:nvPr/>
          </p:nvSpPr>
          <p:spPr>
            <a:xfrm>
              <a:off x="4557189" y="1671379"/>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Isosceles Triangle 31">
              <a:extLst>
                <a:ext uri="{FF2B5EF4-FFF2-40B4-BE49-F238E27FC236}">
                  <a16:creationId xmlns:a16="http://schemas.microsoft.com/office/drawing/2014/main" id="{FAB7780B-2C10-44E4-B903-9FEDBFDBD95E}"/>
                </a:ext>
              </a:extLst>
            </p:cNvPr>
            <p:cNvSpPr/>
            <p:nvPr/>
          </p:nvSpPr>
          <p:spPr>
            <a:xfrm rot="10437217">
              <a:off x="4884028" y="3809163"/>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Isosceles Triangle 32">
              <a:extLst>
                <a:ext uri="{FF2B5EF4-FFF2-40B4-BE49-F238E27FC236}">
                  <a16:creationId xmlns:a16="http://schemas.microsoft.com/office/drawing/2014/main" id="{48FB18D4-4E3E-4408-9A03-C5D9EDC8F48B}"/>
                </a:ext>
              </a:extLst>
            </p:cNvPr>
            <p:cNvSpPr/>
            <p:nvPr/>
          </p:nvSpPr>
          <p:spPr>
            <a:xfrm rot="4757807">
              <a:off x="5605784" y="2365987"/>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33">
              <a:extLst>
                <a:ext uri="{FF2B5EF4-FFF2-40B4-BE49-F238E27FC236}">
                  <a16:creationId xmlns:a16="http://schemas.microsoft.com/office/drawing/2014/main" id="{4282A52D-104C-4530-B135-F68C9019483C}"/>
                </a:ext>
              </a:extLst>
            </p:cNvPr>
            <p:cNvSpPr/>
            <p:nvPr/>
          </p:nvSpPr>
          <p:spPr>
            <a:xfrm rot="17027035">
              <a:off x="3592367" y="2441064"/>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E5E9BCA5-6708-4EE7-AD78-561AC1C5B6EF}"/>
                </a:ext>
              </a:extLst>
            </p:cNvPr>
            <p:cNvSpPr/>
            <p:nvPr/>
          </p:nvSpPr>
          <p:spPr>
            <a:xfrm rot="2109837">
              <a:off x="5202034" y="1845008"/>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a:extLst>
                <a:ext uri="{FF2B5EF4-FFF2-40B4-BE49-F238E27FC236}">
                  <a16:creationId xmlns:a16="http://schemas.microsoft.com/office/drawing/2014/main" id="{0AFCFB45-064C-4C9B-B29A-6D0FE130F038}"/>
                </a:ext>
              </a:extLst>
            </p:cNvPr>
            <p:cNvSpPr/>
            <p:nvPr/>
          </p:nvSpPr>
          <p:spPr>
            <a:xfrm rot="4425320" flipV="1">
              <a:off x="5336627" y="3476037"/>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a:extLst>
                <a:ext uri="{FF2B5EF4-FFF2-40B4-BE49-F238E27FC236}">
                  <a16:creationId xmlns:a16="http://schemas.microsoft.com/office/drawing/2014/main" id="{359D8A8A-BBD4-400D-87D2-261C5BC176D8}"/>
                </a:ext>
              </a:extLst>
            </p:cNvPr>
            <p:cNvSpPr/>
            <p:nvPr/>
          </p:nvSpPr>
          <p:spPr>
            <a:xfrm rot="1283320" flipH="1">
              <a:off x="3609123" y="2967107"/>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a:extLst>
                <a:ext uri="{FF2B5EF4-FFF2-40B4-BE49-F238E27FC236}">
                  <a16:creationId xmlns:a16="http://schemas.microsoft.com/office/drawing/2014/main" id="{D9485207-7378-48EC-B3FE-84742E7AAE50}"/>
                </a:ext>
              </a:extLst>
            </p:cNvPr>
            <p:cNvSpPr/>
            <p:nvPr/>
          </p:nvSpPr>
          <p:spPr>
            <a:xfrm rot="18946664">
              <a:off x="3915806" y="1873583"/>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Isosceles Triangle 39">
              <a:extLst>
                <a:ext uri="{FF2B5EF4-FFF2-40B4-BE49-F238E27FC236}">
                  <a16:creationId xmlns:a16="http://schemas.microsoft.com/office/drawing/2014/main" id="{E784B5EB-C31A-4FB8-B207-C8027A4593A0}"/>
                </a:ext>
              </a:extLst>
            </p:cNvPr>
            <p:cNvSpPr/>
            <p:nvPr/>
          </p:nvSpPr>
          <p:spPr>
            <a:xfrm rot="18804833">
              <a:off x="4239999" y="3706006"/>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id="{3D89C139-7BEE-4C34-852E-4225B28DF182}"/>
                </a:ext>
              </a:extLst>
            </p:cNvPr>
            <p:cNvSpPr/>
            <p:nvPr/>
          </p:nvSpPr>
          <p:spPr>
            <a:xfrm rot="6680113">
              <a:off x="5655924" y="2987951"/>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41">
              <a:extLst>
                <a:ext uri="{FF2B5EF4-FFF2-40B4-BE49-F238E27FC236}">
                  <a16:creationId xmlns:a16="http://schemas.microsoft.com/office/drawing/2014/main" id="{97751D9C-3CFE-491C-9596-A8C5F85D06F7}"/>
                </a:ext>
              </a:extLst>
            </p:cNvPr>
            <p:cNvSpPr/>
            <p:nvPr/>
          </p:nvSpPr>
          <p:spPr>
            <a:xfrm flipH="1">
              <a:off x="3788552" y="3454205"/>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Speech Bubble: Rectangle with Corners Rounded 38">
            <a:extLst>
              <a:ext uri="{FF2B5EF4-FFF2-40B4-BE49-F238E27FC236}">
                <a16:creationId xmlns:a16="http://schemas.microsoft.com/office/drawing/2014/main" id="{54D3D48D-E8B9-4681-924B-14242466B794}"/>
              </a:ext>
            </a:extLst>
          </p:cNvPr>
          <p:cNvSpPr/>
          <p:nvPr/>
        </p:nvSpPr>
        <p:spPr>
          <a:xfrm>
            <a:off x="2214815" y="4778517"/>
            <a:ext cx="1379418" cy="486194"/>
          </a:xfrm>
          <a:prstGeom prst="wedgeRoundRectCallout">
            <a:avLst>
              <a:gd name="adj1" fmla="val -59792"/>
              <a:gd name="adj2" fmla="val 22413"/>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chemeClr val="tx1"/>
                </a:solidFill>
                <a:ea typeface="Roboto"/>
                <a:cs typeface="Roboto"/>
                <a:sym typeface="Roboto"/>
              </a:rPr>
              <a:t>Try again.</a:t>
            </a:r>
            <a:endParaRPr lang="en-GB" sz="1600" dirty="0">
              <a:solidFill>
                <a:schemeClr val="tx1"/>
              </a:solidFill>
            </a:endParaRPr>
          </a:p>
        </p:txBody>
      </p:sp>
    </p:spTree>
    <p:extLst>
      <p:ext uri="{BB962C8B-B14F-4D97-AF65-F5344CB8AC3E}">
        <p14:creationId xmlns:p14="http://schemas.microsoft.com/office/powerpoint/2010/main" val="37044581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childTnLst>
                          </p:cTn>
                        </p:par>
                        <p:par>
                          <p:cTn id="15" fill="hold">
                            <p:stCondLst>
                              <p:cond delay="1500"/>
                            </p:stCondLst>
                            <p:childTnLst>
                              <p:par>
                                <p:cTn id="16" presetID="10" presetClass="exit" presetSubtype="0" fill="hold" grpId="2" nodeType="afterEffect">
                                  <p:stCondLst>
                                    <p:cond delay="750"/>
                                  </p:stCondLst>
                                  <p:childTnLst>
                                    <p:animEffect transition="out" filter="fade">
                                      <p:cBhvr>
                                        <p:cTn id="17" dur="500"/>
                                        <p:tgtEl>
                                          <p:spTgt spid="39"/>
                                        </p:tgtEl>
                                      </p:cBhvr>
                                    </p:animEffect>
                                    <p:set>
                                      <p:cBhvr>
                                        <p:cTn id="18"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2"/>
                                        </p:tgtEl>
                                        <p:attrNameLst>
                                          <p:attrName>r</p:attrName>
                                        </p:attrNameLst>
                                      </p:cBhvr>
                                    </p:animRot>
                                    <p:animRot by="-240000">
                                      <p:cBhvr>
                                        <p:cTn id="24" dur="200" fill="hold">
                                          <p:stCondLst>
                                            <p:cond delay="200"/>
                                          </p:stCondLst>
                                        </p:cTn>
                                        <p:tgtEl>
                                          <p:spTgt spid="2"/>
                                        </p:tgtEl>
                                        <p:attrNameLst>
                                          <p:attrName>r</p:attrName>
                                        </p:attrNameLst>
                                      </p:cBhvr>
                                    </p:animRot>
                                    <p:animRot by="240000">
                                      <p:cBhvr>
                                        <p:cTn id="25" dur="200" fill="hold">
                                          <p:stCondLst>
                                            <p:cond delay="400"/>
                                          </p:stCondLst>
                                        </p:cTn>
                                        <p:tgtEl>
                                          <p:spTgt spid="2"/>
                                        </p:tgtEl>
                                        <p:attrNameLst>
                                          <p:attrName>r</p:attrName>
                                        </p:attrNameLst>
                                      </p:cBhvr>
                                    </p:animRot>
                                    <p:animRot by="-240000">
                                      <p:cBhvr>
                                        <p:cTn id="26" dur="200" fill="hold">
                                          <p:stCondLst>
                                            <p:cond delay="600"/>
                                          </p:stCondLst>
                                        </p:cTn>
                                        <p:tgtEl>
                                          <p:spTgt spid="2"/>
                                        </p:tgtEl>
                                        <p:attrNameLst>
                                          <p:attrName>r</p:attrName>
                                        </p:attrNameLst>
                                      </p:cBhvr>
                                    </p:animRot>
                                    <p:animRot by="120000">
                                      <p:cBhvr>
                                        <p:cTn id="27" dur="200" fill="hold">
                                          <p:stCondLst>
                                            <p:cond delay="800"/>
                                          </p:stCondLst>
                                        </p:cTn>
                                        <p:tgtEl>
                                          <p:spTgt spid="2"/>
                                        </p:tgtEl>
                                        <p:attrNameLst>
                                          <p:attrName>r</p:attrName>
                                        </p:attrNameLst>
                                      </p:cBhvr>
                                    </p:animRot>
                                  </p:childTnLst>
                                </p:cTn>
                              </p:par>
                            </p:childTnLst>
                          </p:cTn>
                        </p:par>
                        <p:par>
                          <p:cTn id="28" fill="hold">
                            <p:stCondLst>
                              <p:cond delay="1000"/>
                            </p:stCondLst>
                            <p:childTnLst>
                              <p:par>
                                <p:cTn id="29" presetID="10" presetClass="entr" presetSubtype="0" fill="hold" grpId="1"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1500"/>
                            </p:stCondLst>
                            <p:childTnLst>
                              <p:par>
                                <p:cTn id="33" presetID="10" presetClass="exit" presetSubtype="0" fill="hold" grpId="3" nodeType="afterEffect">
                                  <p:stCondLst>
                                    <p:cond delay="750"/>
                                  </p:stCondLst>
                                  <p:childTnLst>
                                    <p:animEffect transition="out" filter="fade">
                                      <p:cBhvr>
                                        <p:cTn id="34" dur="500"/>
                                        <p:tgtEl>
                                          <p:spTgt spid="39"/>
                                        </p:tgtEl>
                                      </p:cBhvr>
                                    </p:animEffect>
                                    <p:set>
                                      <p:cBhvr>
                                        <p:cTn id="3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8" presetClass="emph" presetSubtype="0" fill="hold" nodeType="clickEffect">
                                  <p:stCondLst>
                                    <p:cond delay="0"/>
                                  </p:stCondLst>
                                  <p:childTnLst>
                                    <p:animRot by="21600000">
                                      <p:cBhvr>
                                        <p:cTn id="40" dur="2000" fill="hold"/>
                                        <p:tgtEl>
                                          <p:spTgt spid="7"/>
                                        </p:tgtEl>
                                        <p:attrNameLst>
                                          <p:attrName>r</p:attrName>
                                        </p:attrNameLst>
                                      </p:cBhvr>
                                    </p:animRot>
                                  </p:childTnLst>
                                </p:cTn>
                              </p:par>
                            </p:childTnLst>
                          </p:cTn>
                        </p:par>
                        <p:par>
                          <p:cTn id="41" fill="hold">
                            <p:stCondLst>
                              <p:cond delay="2000"/>
                            </p:stCondLst>
                            <p:childTnLst>
                              <p:par>
                                <p:cTn id="42" presetID="10" presetClass="entr" presetSubtype="0" fill="hold" grpId="0" nodeType="afterEffect">
                                  <p:stCondLst>
                                    <p:cond delay="25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childTnLst>
              </p:cTn>
              <p:nextCondLst>
                <p:cond evt="onClick" delay="0">
                  <p:tgtEl>
                    <p:spTgt spid="7"/>
                  </p:tgtEl>
                </p:cond>
              </p:nextCondLst>
            </p:seq>
          </p:childTnLst>
        </p:cTn>
      </p:par>
    </p:tnLst>
    <p:bldLst>
      <p:bldP spid="5" grpId="0" animBg="1"/>
      <p:bldP spid="39" grpId="0" animBg="1"/>
      <p:bldP spid="39" grpId="1" animBg="1"/>
      <p:bldP spid="39" grpId="2" animBg="1"/>
      <p:bldP spid="39" grpId="3"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0">
            <a:extLst>
              <a:ext uri="{FF2B5EF4-FFF2-40B4-BE49-F238E27FC236}">
                <a16:creationId xmlns:a16="http://schemas.microsoft.com/office/drawing/2014/main" id="{6D424527-7AED-4682-ADFA-0587E42869C0}"/>
              </a:ext>
            </a:extLst>
          </p:cNvPr>
          <p:cNvSpPr>
            <a:spLocks noGrp="1"/>
          </p:cNvSpPr>
          <p:nvPr>
            <p:ph type="title"/>
          </p:nvPr>
        </p:nvSpPr>
        <p:spPr>
          <a:xfrm>
            <a:off x="333376" y="488474"/>
            <a:ext cx="8477248" cy="994306"/>
          </a:xfrm>
        </p:spPr>
        <p:txBody>
          <a:bodyPr/>
          <a:lstStyle/>
          <a:p>
            <a:r>
              <a:rPr lang="en-GB" sz="2000" b="0" dirty="0">
                <a:latin typeface="+mn-lt"/>
                <a:ea typeface="Arial"/>
                <a:cs typeface="Arial"/>
                <a:sym typeface="Arial"/>
              </a:rPr>
              <a:t>Number Eleven saw some birds flying past the balloon. </a:t>
            </a:r>
            <a:endParaRPr lang="en-GB" sz="2000" b="0" dirty="0">
              <a:latin typeface="+mn-lt"/>
            </a:endParaRPr>
          </a:p>
        </p:txBody>
      </p:sp>
      <p:grpSp>
        <p:nvGrpSpPr>
          <p:cNvPr id="21" name="Group 20">
            <a:extLst>
              <a:ext uri="{FF2B5EF4-FFF2-40B4-BE49-F238E27FC236}">
                <a16:creationId xmlns:a16="http://schemas.microsoft.com/office/drawing/2014/main" id="{7838433B-5C7F-48EF-AA8E-1626B411D14A}"/>
              </a:ext>
            </a:extLst>
          </p:cNvPr>
          <p:cNvGrpSpPr/>
          <p:nvPr/>
        </p:nvGrpSpPr>
        <p:grpSpPr>
          <a:xfrm>
            <a:off x="762029" y="3985255"/>
            <a:ext cx="1285846" cy="2196666"/>
            <a:chOff x="1254183" y="2097147"/>
            <a:chExt cx="1178197" cy="2049508"/>
          </a:xfrm>
        </p:grpSpPr>
        <p:pic>
          <p:nvPicPr>
            <p:cNvPr id="22" name="Picture 21">
              <a:extLst>
                <a:ext uri="{FF2B5EF4-FFF2-40B4-BE49-F238E27FC236}">
                  <a16:creationId xmlns:a16="http://schemas.microsoft.com/office/drawing/2014/main" id="{4C5E8E44-7719-420E-BF3A-A7EEE975397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62697" y="2097147"/>
              <a:ext cx="569683" cy="2049508"/>
            </a:xfrm>
            <a:prstGeom prst="rect">
              <a:avLst/>
            </a:prstGeom>
          </p:spPr>
        </p:pic>
        <p:pic>
          <p:nvPicPr>
            <p:cNvPr id="23" name="Eyes One">
              <a:extLst>
                <a:ext uri="{FF2B5EF4-FFF2-40B4-BE49-F238E27FC236}">
                  <a16:creationId xmlns:a16="http://schemas.microsoft.com/office/drawing/2014/main" id="{A5B02507-BF38-4EC3-AFF5-7C0532FAFE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 r="-2125"/>
            <a:stretch/>
          </p:blipFill>
          <p:spPr>
            <a:xfrm>
              <a:off x="1254183" y="2408801"/>
              <a:ext cx="507942" cy="1737853"/>
            </a:xfrm>
            <a:prstGeom prst="rect">
              <a:avLst/>
            </a:prstGeom>
          </p:spPr>
        </p:pic>
      </p:grpSp>
      <p:sp>
        <p:nvSpPr>
          <p:cNvPr id="5" name="Speech Bubble: Rectangle with Corners Rounded 4">
            <a:extLst>
              <a:ext uri="{FF2B5EF4-FFF2-40B4-BE49-F238E27FC236}">
                <a16:creationId xmlns:a16="http://schemas.microsoft.com/office/drawing/2014/main" id="{48087AD3-7B82-4121-A419-91F08D9CF551}"/>
              </a:ext>
            </a:extLst>
          </p:cNvPr>
          <p:cNvSpPr/>
          <p:nvPr/>
        </p:nvSpPr>
        <p:spPr>
          <a:xfrm>
            <a:off x="2418256" y="4259864"/>
            <a:ext cx="2427269" cy="1637271"/>
          </a:xfrm>
          <a:prstGeom prst="wedgeRoundRectCallout">
            <a:avLst>
              <a:gd name="adj1" fmla="val -62246"/>
              <a:gd name="adj2" fmla="val -10709"/>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ea typeface="Arial"/>
                <a:cs typeface="Arial"/>
                <a:sym typeface="Arial"/>
              </a:rPr>
              <a:t>How many birds are in</a:t>
            </a:r>
            <a:r>
              <a:rPr lang="en-GB" dirty="0">
                <a:solidFill>
                  <a:schemeClr val="tx1"/>
                </a:solidFill>
                <a:sym typeface="Arial"/>
              </a:rPr>
              <a:t> </a:t>
            </a:r>
            <a:r>
              <a:rPr lang="en-GB" dirty="0">
                <a:solidFill>
                  <a:schemeClr val="tx1"/>
                </a:solidFill>
                <a:ea typeface="Arial"/>
                <a:cs typeface="Arial"/>
                <a:sym typeface="Arial"/>
              </a:rPr>
              <a:t>front of the yellow sun?</a:t>
            </a:r>
            <a:r>
              <a:rPr lang="en-GB" dirty="0">
                <a:solidFill>
                  <a:schemeClr val="tx1"/>
                </a:solidFill>
                <a:sym typeface="Arial"/>
              </a:rPr>
              <a:t> </a:t>
            </a:r>
            <a:r>
              <a:rPr lang="en-GB" dirty="0">
                <a:solidFill>
                  <a:schemeClr val="tx1"/>
                </a:solidFill>
                <a:ea typeface="Arial"/>
                <a:cs typeface="Arial"/>
                <a:sym typeface="Arial"/>
              </a:rPr>
              <a:t>How many birds are in </a:t>
            </a:r>
            <a:r>
              <a:rPr lang="en-GB" dirty="0">
                <a:solidFill>
                  <a:schemeClr val="tx1"/>
                </a:solidFill>
              </a:rPr>
              <a:t>front of the cloud</a:t>
            </a:r>
            <a:r>
              <a:rPr lang="en-GB" dirty="0">
                <a:solidFill>
                  <a:schemeClr val="tx1"/>
                </a:solidFill>
                <a:ea typeface="Arial"/>
                <a:cs typeface="Arial"/>
                <a:sym typeface="Arial"/>
              </a:rPr>
              <a:t>?</a:t>
            </a:r>
            <a:endParaRPr lang="en-GB" dirty="0">
              <a:solidFill>
                <a:schemeClr val="tx1"/>
              </a:solidFill>
            </a:endParaRPr>
          </a:p>
        </p:txBody>
      </p:sp>
      <p:sp>
        <p:nvSpPr>
          <p:cNvPr id="49" name="Speech Bubble: Rectangle with Corners Rounded 48" hidden="1">
            <a:extLst>
              <a:ext uri="{FF2B5EF4-FFF2-40B4-BE49-F238E27FC236}">
                <a16:creationId xmlns:a16="http://schemas.microsoft.com/office/drawing/2014/main" id="{455F166F-5C61-453B-92C4-CEB8A3478364}"/>
              </a:ext>
            </a:extLst>
          </p:cNvPr>
          <p:cNvSpPr/>
          <p:nvPr/>
        </p:nvSpPr>
        <p:spPr>
          <a:xfrm>
            <a:off x="665060" y="2984078"/>
            <a:ext cx="1689726" cy="790721"/>
          </a:xfrm>
          <a:prstGeom prst="wedgeRoundRectCallout">
            <a:avLst>
              <a:gd name="adj1" fmla="val -16224"/>
              <a:gd name="adj2" fmla="val 73411"/>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chemeClr val="tx1"/>
                </a:solidFill>
                <a:ea typeface="Roboto"/>
                <a:cs typeface="Roboto"/>
                <a:sym typeface="Roboto"/>
              </a:rPr>
              <a:t>How many birds are there altogether?</a:t>
            </a:r>
            <a:endParaRPr lang="en-GB" sz="1600" dirty="0">
              <a:solidFill>
                <a:schemeClr val="tx1"/>
              </a:solidFill>
            </a:endParaRPr>
          </a:p>
        </p:txBody>
      </p:sp>
      <p:grpSp>
        <p:nvGrpSpPr>
          <p:cNvPr id="17" name="11 rays">
            <a:extLst>
              <a:ext uri="{FF2B5EF4-FFF2-40B4-BE49-F238E27FC236}">
                <a16:creationId xmlns:a16="http://schemas.microsoft.com/office/drawing/2014/main" id="{5514AE56-DD91-4F84-953E-19F74648B3BD}"/>
              </a:ext>
            </a:extLst>
          </p:cNvPr>
          <p:cNvGrpSpPr/>
          <p:nvPr/>
        </p:nvGrpSpPr>
        <p:grpSpPr>
          <a:xfrm>
            <a:off x="4746116" y="1191222"/>
            <a:ext cx="3788726" cy="3886616"/>
            <a:chOff x="3609123" y="1671379"/>
            <a:chExt cx="2428130" cy="2490866"/>
          </a:xfrm>
        </p:grpSpPr>
        <p:sp>
          <p:nvSpPr>
            <p:cNvPr id="18" name="Oval 17">
              <a:extLst>
                <a:ext uri="{FF2B5EF4-FFF2-40B4-BE49-F238E27FC236}">
                  <a16:creationId xmlns:a16="http://schemas.microsoft.com/office/drawing/2014/main" id="{49C4101A-56D0-4962-B3D3-63277EEDA655}"/>
                </a:ext>
              </a:extLst>
            </p:cNvPr>
            <p:cNvSpPr/>
            <p:nvPr/>
          </p:nvSpPr>
          <p:spPr>
            <a:xfrm>
              <a:off x="4019992" y="2120984"/>
              <a:ext cx="1579220" cy="1579220"/>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CDDAA2C0-3E28-4332-8D34-E85078FA3D79}"/>
                </a:ext>
              </a:extLst>
            </p:cNvPr>
            <p:cNvSpPr/>
            <p:nvPr/>
          </p:nvSpPr>
          <p:spPr>
            <a:xfrm>
              <a:off x="4557189" y="1671379"/>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Isosceles Triangle 23">
              <a:extLst>
                <a:ext uri="{FF2B5EF4-FFF2-40B4-BE49-F238E27FC236}">
                  <a16:creationId xmlns:a16="http://schemas.microsoft.com/office/drawing/2014/main" id="{EEE717E1-3271-45A3-9343-EF5BFF3343E0}"/>
                </a:ext>
              </a:extLst>
            </p:cNvPr>
            <p:cNvSpPr/>
            <p:nvPr/>
          </p:nvSpPr>
          <p:spPr>
            <a:xfrm rot="10437217">
              <a:off x="4884028" y="3809163"/>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Isosceles Triangle 24">
              <a:extLst>
                <a:ext uri="{FF2B5EF4-FFF2-40B4-BE49-F238E27FC236}">
                  <a16:creationId xmlns:a16="http://schemas.microsoft.com/office/drawing/2014/main" id="{86F7B6E7-0F45-43B4-875D-93CE14074E0D}"/>
                </a:ext>
              </a:extLst>
            </p:cNvPr>
            <p:cNvSpPr/>
            <p:nvPr/>
          </p:nvSpPr>
          <p:spPr>
            <a:xfrm rot="4757807">
              <a:off x="5605784" y="2365987"/>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a:extLst>
                <a:ext uri="{FF2B5EF4-FFF2-40B4-BE49-F238E27FC236}">
                  <a16:creationId xmlns:a16="http://schemas.microsoft.com/office/drawing/2014/main" id="{0D0DA9A5-1B2D-474F-8187-E8D9EEF47C1F}"/>
                </a:ext>
              </a:extLst>
            </p:cNvPr>
            <p:cNvSpPr/>
            <p:nvPr/>
          </p:nvSpPr>
          <p:spPr>
            <a:xfrm rot="17027035">
              <a:off x="3592367" y="2441064"/>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Isosceles Triangle 26">
              <a:extLst>
                <a:ext uri="{FF2B5EF4-FFF2-40B4-BE49-F238E27FC236}">
                  <a16:creationId xmlns:a16="http://schemas.microsoft.com/office/drawing/2014/main" id="{A9CDC3FA-19CA-4BAD-A292-C797A21C503B}"/>
                </a:ext>
              </a:extLst>
            </p:cNvPr>
            <p:cNvSpPr/>
            <p:nvPr/>
          </p:nvSpPr>
          <p:spPr>
            <a:xfrm rot="2109837">
              <a:off x="5202034" y="1845008"/>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27">
              <a:extLst>
                <a:ext uri="{FF2B5EF4-FFF2-40B4-BE49-F238E27FC236}">
                  <a16:creationId xmlns:a16="http://schemas.microsoft.com/office/drawing/2014/main" id="{D177B450-6A42-4853-B0CD-8CE2D0356D5A}"/>
                </a:ext>
              </a:extLst>
            </p:cNvPr>
            <p:cNvSpPr/>
            <p:nvPr/>
          </p:nvSpPr>
          <p:spPr>
            <a:xfrm rot="4425320" flipV="1">
              <a:off x="5336627" y="3476037"/>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Isosceles Triangle 28">
              <a:extLst>
                <a:ext uri="{FF2B5EF4-FFF2-40B4-BE49-F238E27FC236}">
                  <a16:creationId xmlns:a16="http://schemas.microsoft.com/office/drawing/2014/main" id="{2E81FD70-ABB9-43DD-8872-ADB5683AC4F6}"/>
                </a:ext>
              </a:extLst>
            </p:cNvPr>
            <p:cNvSpPr/>
            <p:nvPr/>
          </p:nvSpPr>
          <p:spPr>
            <a:xfrm rot="1283320" flipH="1">
              <a:off x="3609123" y="2967107"/>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extLst>
                <a:ext uri="{FF2B5EF4-FFF2-40B4-BE49-F238E27FC236}">
                  <a16:creationId xmlns:a16="http://schemas.microsoft.com/office/drawing/2014/main" id="{E066CEE7-FD97-4293-99D4-290813AB073A}"/>
                </a:ext>
              </a:extLst>
            </p:cNvPr>
            <p:cNvSpPr/>
            <p:nvPr/>
          </p:nvSpPr>
          <p:spPr>
            <a:xfrm rot="18946664">
              <a:off x="3915806" y="1873583"/>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a:extLst>
                <a:ext uri="{FF2B5EF4-FFF2-40B4-BE49-F238E27FC236}">
                  <a16:creationId xmlns:a16="http://schemas.microsoft.com/office/drawing/2014/main" id="{2AAE497A-043D-4A1B-BF7A-904C776E289F}"/>
                </a:ext>
              </a:extLst>
            </p:cNvPr>
            <p:cNvSpPr/>
            <p:nvPr/>
          </p:nvSpPr>
          <p:spPr>
            <a:xfrm rot="18804833">
              <a:off x="4239999" y="3706006"/>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Isosceles Triangle 31">
              <a:extLst>
                <a:ext uri="{FF2B5EF4-FFF2-40B4-BE49-F238E27FC236}">
                  <a16:creationId xmlns:a16="http://schemas.microsoft.com/office/drawing/2014/main" id="{01B14A50-7C68-4DEF-A4AA-BE071C0E7221}"/>
                </a:ext>
              </a:extLst>
            </p:cNvPr>
            <p:cNvSpPr/>
            <p:nvPr/>
          </p:nvSpPr>
          <p:spPr>
            <a:xfrm rot="6680113">
              <a:off x="5655924" y="2987951"/>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Isosceles Triangle 32">
              <a:extLst>
                <a:ext uri="{FF2B5EF4-FFF2-40B4-BE49-F238E27FC236}">
                  <a16:creationId xmlns:a16="http://schemas.microsoft.com/office/drawing/2014/main" id="{F81A517D-BFFE-46B5-AFD0-4890EC8DACE5}"/>
                </a:ext>
              </a:extLst>
            </p:cNvPr>
            <p:cNvSpPr/>
            <p:nvPr/>
          </p:nvSpPr>
          <p:spPr>
            <a:xfrm flipH="1">
              <a:off x="3788552" y="3454205"/>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 name="Picture 2">
            <a:extLst>
              <a:ext uri="{FF2B5EF4-FFF2-40B4-BE49-F238E27FC236}">
                <a16:creationId xmlns:a16="http://schemas.microsoft.com/office/drawing/2014/main" id="{4A7B2562-25A0-4E64-AC82-F133EB0FFF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8811" y="2009715"/>
            <a:ext cx="2779107" cy="1419285"/>
          </a:xfrm>
          <a:prstGeom prst="rect">
            <a:avLst/>
          </a:prstGeom>
        </p:spPr>
      </p:pic>
      <p:pic>
        <p:nvPicPr>
          <p:cNvPr id="34" name="Picture 33">
            <a:extLst>
              <a:ext uri="{FF2B5EF4-FFF2-40B4-BE49-F238E27FC236}">
                <a16:creationId xmlns:a16="http://schemas.microsoft.com/office/drawing/2014/main" id="{6C003BA8-C2CE-4528-8A0C-3CE5D73F8F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36406" y="1520321"/>
            <a:ext cx="571190" cy="553633"/>
          </a:xfrm>
          <a:prstGeom prst="rect">
            <a:avLst/>
          </a:prstGeom>
        </p:spPr>
      </p:pic>
      <p:pic>
        <p:nvPicPr>
          <p:cNvPr id="35" name="Picture 34">
            <a:extLst>
              <a:ext uri="{FF2B5EF4-FFF2-40B4-BE49-F238E27FC236}">
                <a16:creationId xmlns:a16="http://schemas.microsoft.com/office/drawing/2014/main" id="{774FF71B-D65D-48D6-8E91-D64179A2CD6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31110" y="2126647"/>
            <a:ext cx="571190" cy="553633"/>
          </a:xfrm>
          <a:prstGeom prst="rect">
            <a:avLst/>
          </a:prstGeom>
        </p:spPr>
      </p:pic>
      <p:pic>
        <p:nvPicPr>
          <p:cNvPr id="36" name="Picture 35">
            <a:extLst>
              <a:ext uri="{FF2B5EF4-FFF2-40B4-BE49-F238E27FC236}">
                <a16:creationId xmlns:a16="http://schemas.microsoft.com/office/drawing/2014/main" id="{24D532D6-9069-4132-A12F-33E2C7F58CF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48562" y="2820276"/>
            <a:ext cx="571190" cy="553633"/>
          </a:xfrm>
          <a:prstGeom prst="rect">
            <a:avLst/>
          </a:prstGeom>
        </p:spPr>
      </p:pic>
      <p:pic>
        <p:nvPicPr>
          <p:cNvPr id="37" name="Picture 36">
            <a:extLst>
              <a:ext uri="{FF2B5EF4-FFF2-40B4-BE49-F238E27FC236}">
                <a16:creationId xmlns:a16="http://schemas.microsoft.com/office/drawing/2014/main" id="{783A0F86-9C56-4C71-A6E2-542B31F4254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44577" y="3543333"/>
            <a:ext cx="571190" cy="553633"/>
          </a:xfrm>
          <a:prstGeom prst="rect">
            <a:avLst/>
          </a:prstGeom>
        </p:spPr>
      </p:pic>
      <p:pic>
        <p:nvPicPr>
          <p:cNvPr id="38" name="Picture 37">
            <a:extLst>
              <a:ext uri="{FF2B5EF4-FFF2-40B4-BE49-F238E27FC236}">
                <a16:creationId xmlns:a16="http://schemas.microsoft.com/office/drawing/2014/main" id="{1D665C33-4AE9-421B-9978-3CBA334E8E3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76913" y="4186040"/>
            <a:ext cx="571190" cy="553633"/>
          </a:xfrm>
          <a:prstGeom prst="rect">
            <a:avLst/>
          </a:prstGeom>
        </p:spPr>
      </p:pic>
      <p:pic>
        <p:nvPicPr>
          <p:cNvPr id="40" name="Picture 39">
            <a:extLst>
              <a:ext uri="{FF2B5EF4-FFF2-40B4-BE49-F238E27FC236}">
                <a16:creationId xmlns:a16="http://schemas.microsoft.com/office/drawing/2014/main" id="{15BEE228-800A-4FB2-B110-13A5D242955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516214" y="1525386"/>
            <a:ext cx="571190" cy="553633"/>
          </a:xfrm>
          <a:prstGeom prst="rect">
            <a:avLst/>
          </a:prstGeom>
        </p:spPr>
      </p:pic>
      <p:pic>
        <p:nvPicPr>
          <p:cNvPr id="41" name="Picture 40">
            <a:extLst>
              <a:ext uri="{FF2B5EF4-FFF2-40B4-BE49-F238E27FC236}">
                <a16:creationId xmlns:a16="http://schemas.microsoft.com/office/drawing/2014/main" id="{388780D6-736C-412E-8F69-62710EFAAAA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510918" y="2131712"/>
            <a:ext cx="571190" cy="553633"/>
          </a:xfrm>
          <a:prstGeom prst="rect">
            <a:avLst/>
          </a:prstGeom>
        </p:spPr>
      </p:pic>
      <p:pic>
        <p:nvPicPr>
          <p:cNvPr id="42" name="Picture 41">
            <a:extLst>
              <a:ext uri="{FF2B5EF4-FFF2-40B4-BE49-F238E27FC236}">
                <a16:creationId xmlns:a16="http://schemas.microsoft.com/office/drawing/2014/main" id="{8239C86F-BE0C-46F1-B434-DB1353C60D5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428370" y="2825341"/>
            <a:ext cx="571190" cy="553633"/>
          </a:xfrm>
          <a:prstGeom prst="rect">
            <a:avLst/>
          </a:prstGeom>
        </p:spPr>
      </p:pic>
      <p:pic>
        <p:nvPicPr>
          <p:cNvPr id="44" name="Picture 43">
            <a:extLst>
              <a:ext uri="{FF2B5EF4-FFF2-40B4-BE49-F238E27FC236}">
                <a16:creationId xmlns:a16="http://schemas.microsoft.com/office/drawing/2014/main" id="{DB667E0F-EBDE-4322-850D-BA853C81A11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424385" y="3548398"/>
            <a:ext cx="571190" cy="553633"/>
          </a:xfrm>
          <a:prstGeom prst="rect">
            <a:avLst/>
          </a:prstGeom>
        </p:spPr>
      </p:pic>
      <p:pic>
        <p:nvPicPr>
          <p:cNvPr id="45" name="Picture 44">
            <a:extLst>
              <a:ext uri="{FF2B5EF4-FFF2-40B4-BE49-F238E27FC236}">
                <a16:creationId xmlns:a16="http://schemas.microsoft.com/office/drawing/2014/main" id="{61C4706B-1BA6-42B6-B4D1-6257E01893F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356721" y="4191105"/>
            <a:ext cx="571190" cy="553633"/>
          </a:xfrm>
          <a:prstGeom prst="rect">
            <a:avLst/>
          </a:prstGeom>
        </p:spPr>
      </p:pic>
      <p:pic>
        <p:nvPicPr>
          <p:cNvPr id="46" name="Picture 45">
            <a:extLst>
              <a:ext uri="{FF2B5EF4-FFF2-40B4-BE49-F238E27FC236}">
                <a16:creationId xmlns:a16="http://schemas.microsoft.com/office/drawing/2014/main" id="{8A554B2E-D389-46BC-81D3-A6980BD9C9B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211098" y="2624216"/>
            <a:ext cx="571190" cy="553633"/>
          </a:xfrm>
          <a:prstGeom prst="rect">
            <a:avLst/>
          </a:prstGeom>
        </p:spPr>
      </p:pic>
    </p:spTree>
    <p:extLst>
      <p:ext uri="{BB962C8B-B14F-4D97-AF65-F5344CB8AC3E}">
        <p14:creationId xmlns:p14="http://schemas.microsoft.com/office/powerpoint/2010/main" val="39782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750" fill="hold"/>
                                        <p:tgtEl>
                                          <p:spTgt spid="34"/>
                                        </p:tgtEl>
                                        <p:attrNameLst>
                                          <p:attrName>ppt_x</p:attrName>
                                        </p:attrNameLst>
                                      </p:cBhvr>
                                      <p:tavLst>
                                        <p:tav tm="0">
                                          <p:val>
                                            <p:strVal val="0-#ppt_w/2"/>
                                          </p:val>
                                        </p:tav>
                                        <p:tav tm="100000">
                                          <p:val>
                                            <p:strVal val="#ppt_x"/>
                                          </p:val>
                                        </p:tav>
                                      </p:tavLst>
                                    </p:anim>
                                    <p:anim calcmode="lin" valueType="num">
                                      <p:cBhvr additive="base">
                                        <p:cTn id="8" dur="175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750" fill="hold"/>
                                        <p:tgtEl>
                                          <p:spTgt spid="35"/>
                                        </p:tgtEl>
                                        <p:attrNameLst>
                                          <p:attrName>ppt_x</p:attrName>
                                        </p:attrNameLst>
                                      </p:cBhvr>
                                      <p:tavLst>
                                        <p:tav tm="0">
                                          <p:val>
                                            <p:strVal val="0-#ppt_w/2"/>
                                          </p:val>
                                        </p:tav>
                                        <p:tav tm="100000">
                                          <p:val>
                                            <p:strVal val="#ppt_x"/>
                                          </p:val>
                                        </p:tav>
                                      </p:tavLst>
                                    </p:anim>
                                    <p:anim calcmode="lin" valueType="num">
                                      <p:cBhvr additive="base">
                                        <p:cTn id="12" dur="175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750" fill="hold"/>
                                        <p:tgtEl>
                                          <p:spTgt spid="36"/>
                                        </p:tgtEl>
                                        <p:attrNameLst>
                                          <p:attrName>ppt_x</p:attrName>
                                        </p:attrNameLst>
                                      </p:cBhvr>
                                      <p:tavLst>
                                        <p:tav tm="0">
                                          <p:val>
                                            <p:strVal val="0-#ppt_w/2"/>
                                          </p:val>
                                        </p:tav>
                                        <p:tav tm="100000">
                                          <p:val>
                                            <p:strVal val="#ppt_x"/>
                                          </p:val>
                                        </p:tav>
                                      </p:tavLst>
                                    </p:anim>
                                    <p:anim calcmode="lin" valueType="num">
                                      <p:cBhvr additive="base">
                                        <p:cTn id="16" dur="175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25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750" fill="hold"/>
                                        <p:tgtEl>
                                          <p:spTgt spid="37"/>
                                        </p:tgtEl>
                                        <p:attrNameLst>
                                          <p:attrName>ppt_x</p:attrName>
                                        </p:attrNameLst>
                                      </p:cBhvr>
                                      <p:tavLst>
                                        <p:tav tm="0">
                                          <p:val>
                                            <p:strVal val="0-#ppt_w/2"/>
                                          </p:val>
                                        </p:tav>
                                        <p:tav tm="100000">
                                          <p:val>
                                            <p:strVal val="#ppt_x"/>
                                          </p:val>
                                        </p:tav>
                                      </p:tavLst>
                                    </p:anim>
                                    <p:anim calcmode="lin" valueType="num">
                                      <p:cBhvr additive="base">
                                        <p:cTn id="20" dur="1750" fill="hold"/>
                                        <p:tgtEl>
                                          <p:spTgt spid="3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25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1750" fill="hold"/>
                                        <p:tgtEl>
                                          <p:spTgt spid="38"/>
                                        </p:tgtEl>
                                        <p:attrNameLst>
                                          <p:attrName>ppt_x</p:attrName>
                                        </p:attrNameLst>
                                      </p:cBhvr>
                                      <p:tavLst>
                                        <p:tav tm="0">
                                          <p:val>
                                            <p:strVal val="0-#ppt_w/2"/>
                                          </p:val>
                                        </p:tav>
                                        <p:tav tm="100000">
                                          <p:val>
                                            <p:strVal val="#ppt_x"/>
                                          </p:val>
                                        </p:tav>
                                      </p:tavLst>
                                    </p:anim>
                                    <p:anim calcmode="lin" valueType="num">
                                      <p:cBhvr additive="base">
                                        <p:cTn id="24" dur="175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1750" fill="hold"/>
                                        <p:tgtEl>
                                          <p:spTgt spid="40"/>
                                        </p:tgtEl>
                                        <p:attrNameLst>
                                          <p:attrName>ppt_x</p:attrName>
                                        </p:attrNameLst>
                                      </p:cBhvr>
                                      <p:tavLst>
                                        <p:tav tm="0">
                                          <p:val>
                                            <p:strVal val="0-#ppt_w/2"/>
                                          </p:val>
                                        </p:tav>
                                        <p:tav tm="100000">
                                          <p:val>
                                            <p:strVal val="#ppt_x"/>
                                          </p:val>
                                        </p:tav>
                                      </p:tavLst>
                                    </p:anim>
                                    <p:anim calcmode="lin" valueType="num">
                                      <p:cBhvr additive="base">
                                        <p:cTn id="28" dur="1750" fill="hold"/>
                                        <p:tgtEl>
                                          <p:spTgt spid="40"/>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25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1750" fill="hold"/>
                                        <p:tgtEl>
                                          <p:spTgt spid="41"/>
                                        </p:tgtEl>
                                        <p:attrNameLst>
                                          <p:attrName>ppt_x</p:attrName>
                                        </p:attrNameLst>
                                      </p:cBhvr>
                                      <p:tavLst>
                                        <p:tav tm="0">
                                          <p:val>
                                            <p:strVal val="0-#ppt_w/2"/>
                                          </p:val>
                                        </p:tav>
                                        <p:tav tm="100000">
                                          <p:val>
                                            <p:strVal val="#ppt_x"/>
                                          </p:val>
                                        </p:tav>
                                      </p:tavLst>
                                    </p:anim>
                                    <p:anim calcmode="lin" valueType="num">
                                      <p:cBhvr additive="base">
                                        <p:cTn id="32" dur="1750" fill="hold"/>
                                        <p:tgtEl>
                                          <p:spTgt spid="4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25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1750" fill="hold"/>
                                        <p:tgtEl>
                                          <p:spTgt spid="42"/>
                                        </p:tgtEl>
                                        <p:attrNameLst>
                                          <p:attrName>ppt_x</p:attrName>
                                        </p:attrNameLst>
                                      </p:cBhvr>
                                      <p:tavLst>
                                        <p:tav tm="0">
                                          <p:val>
                                            <p:strVal val="0-#ppt_w/2"/>
                                          </p:val>
                                        </p:tav>
                                        <p:tav tm="100000">
                                          <p:val>
                                            <p:strVal val="#ppt_x"/>
                                          </p:val>
                                        </p:tav>
                                      </p:tavLst>
                                    </p:anim>
                                    <p:anim calcmode="lin" valueType="num">
                                      <p:cBhvr additive="base">
                                        <p:cTn id="36" dur="1750" fill="hold"/>
                                        <p:tgtEl>
                                          <p:spTgt spid="4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1750" fill="hold"/>
                                        <p:tgtEl>
                                          <p:spTgt spid="44"/>
                                        </p:tgtEl>
                                        <p:attrNameLst>
                                          <p:attrName>ppt_x</p:attrName>
                                        </p:attrNameLst>
                                      </p:cBhvr>
                                      <p:tavLst>
                                        <p:tav tm="0">
                                          <p:val>
                                            <p:strVal val="0-#ppt_w/2"/>
                                          </p:val>
                                        </p:tav>
                                        <p:tav tm="100000">
                                          <p:val>
                                            <p:strVal val="#ppt_x"/>
                                          </p:val>
                                        </p:tav>
                                      </p:tavLst>
                                    </p:anim>
                                    <p:anim calcmode="lin" valueType="num">
                                      <p:cBhvr additive="base">
                                        <p:cTn id="40" dur="1750" fill="hold"/>
                                        <p:tgtEl>
                                          <p:spTgt spid="44"/>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25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1750" fill="hold"/>
                                        <p:tgtEl>
                                          <p:spTgt spid="45"/>
                                        </p:tgtEl>
                                        <p:attrNameLst>
                                          <p:attrName>ppt_x</p:attrName>
                                        </p:attrNameLst>
                                      </p:cBhvr>
                                      <p:tavLst>
                                        <p:tav tm="0">
                                          <p:val>
                                            <p:strVal val="0-#ppt_w/2"/>
                                          </p:val>
                                        </p:tav>
                                        <p:tav tm="100000">
                                          <p:val>
                                            <p:strVal val="#ppt_x"/>
                                          </p:val>
                                        </p:tav>
                                      </p:tavLst>
                                    </p:anim>
                                    <p:anim calcmode="lin" valueType="num">
                                      <p:cBhvr additive="base">
                                        <p:cTn id="44" dur="1750" fill="hold"/>
                                        <p:tgtEl>
                                          <p:spTgt spid="4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25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1750" fill="hold"/>
                                        <p:tgtEl>
                                          <p:spTgt spid="46"/>
                                        </p:tgtEl>
                                        <p:attrNameLst>
                                          <p:attrName>ppt_x</p:attrName>
                                        </p:attrNameLst>
                                      </p:cBhvr>
                                      <p:tavLst>
                                        <p:tav tm="0">
                                          <p:val>
                                            <p:strVal val="0-#ppt_w/2"/>
                                          </p:val>
                                        </p:tav>
                                        <p:tav tm="100000">
                                          <p:val>
                                            <p:strVal val="#ppt_x"/>
                                          </p:val>
                                        </p:tav>
                                      </p:tavLst>
                                    </p:anim>
                                    <p:anim calcmode="lin" valueType="num">
                                      <p:cBhvr additive="base">
                                        <p:cTn id="48" dur="1750" fill="hold"/>
                                        <p:tgtEl>
                                          <p:spTgt spid="46"/>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10" presetClass="entr" presetSubtype="0" fill="hold" grpId="0" nodeType="afterEffect">
                                  <p:stCondLst>
                                    <p:cond delay="50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699F151-F333-41AB-AB7A-08C707113EB3}"/>
              </a:ext>
            </a:extLst>
          </p:cNvPr>
          <p:cNvGrpSpPr/>
          <p:nvPr/>
        </p:nvGrpSpPr>
        <p:grpSpPr>
          <a:xfrm>
            <a:off x="3923661" y="576601"/>
            <a:ext cx="1296677" cy="2316988"/>
            <a:chOff x="1254183" y="2084391"/>
            <a:chExt cx="1133433" cy="2062263"/>
          </a:xfrm>
        </p:grpSpPr>
        <p:pic>
          <p:nvPicPr>
            <p:cNvPr id="26" name="Picture 25">
              <a:extLst>
                <a:ext uri="{FF2B5EF4-FFF2-40B4-BE49-F238E27FC236}">
                  <a16:creationId xmlns:a16="http://schemas.microsoft.com/office/drawing/2014/main" id="{CD2DE56B-FEE5-46AE-B031-801F9813B82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14388" y="2084391"/>
              <a:ext cx="573228" cy="2062263"/>
            </a:xfrm>
            <a:prstGeom prst="rect">
              <a:avLst/>
            </a:prstGeom>
          </p:spPr>
        </p:pic>
        <p:pic>
          <p:nvPicPr>
            <p:cNvPr id="27" name="Eyes One">
              <a:extLst>
                <a:ext uri="{FF2B5EF4-FFF2-40B4-BE49-F238E27FC236}">
                  <a16:creationId xmlns:a16="http://schemas.microsoft.com/office/drawing/2014/main" id="{11B8AD97-7F33-4B3E-8AE1-AE9833D3E6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 r="-2125"/>
            <a:stretch/>
          </p:blipFill>
          <p:spPr>
            <a:xfrm>
              <a:off x="1254183" y="2408801"/>
              <a:ext cx="507942" cy="1737853"/>
            </a:xfrm>
            <a:prstGeom prst="rect">
              <a:avLst/>
            </a:prstGeom>
          </p:spPr>
        </p:pic>
      </p:grpSp>
      <p:sp>
        <p:nvSpPr>
          <p:cNvPr id="24" name="Speech Bubble: Rectangle with Corners Rounded 23">
            <a:extLst>
              <a:ext uri="{FF2B5EF4-FFF2-40B4-BE49-F238E27FC236}">
                <a16:creationId xmlns:a16="http://schemas.microsoft.com/office/drawing/2014/main" id="{AAF80D15-F326-4BE0-AC01-0A2E3B407EC4}"/>
              </a:ext>
            </a:extLst>
          </p:cNvPr>
          <p:cNvSpPr/>
          <p:nvPr/>
        </p:nvSpPr>
        <p:spPr>
          <a:xfrm>
            <a:off x="2033064" y="2274318"/>
            <a:ext cx="1536229" cy="477920"/>
          </a:xfrm>
          <a:prstGeom prst="wedgeRoundRectCallout">
            <a:avLst>
              <a:gd name="adj1" fmla="val 63702"/>
              <a:gd name="adj2" fmla="val 19230"/>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rgbClr val="000000"/>
                </a:solidFill>
                <a:ea typeface="Roboto"/>
                <a:cs typeface="Roboto"/>
                <a:sym typeface="Roboto"/>
              </a:rPr>
              <a:t>I am one 10.</a:t>
            </a:r>
            <a:endParaRPr lang="en-GB" sz="1600" dirty="0">
              <a:solidFill>
                <a:srgbClr val="000000"/>
              </a:solidFill>
            </a:endParaRPr>
          </a:p>
        </p:txBody>
      </p:sp>
      <p:sp>
        <p:nvSpPr>
          <p:cNvPr id="41" name="Speech Bubble: Rectangle with Corners Rounded 40">
            <a:extLst>
              <a:ext uri="{FF2B5EF4-FFF2-40B4-BE49-F238E27FC236}">
                <a16:creationId xmlns:a16="http://schemas.microsoft.com/office/drawing/2014/main" id="{B3F7A249-6881-4443-8153-2A02C98ADA79}"/>
              </a:ext>
            </a:extLst>
          </p:cNvPr>
          <p:cNvSpPr/>
          <p:nvPr/>
        </p:nvSpPr>
        <p:spPr>
          <a:xfrm>
            <a:off x="5349409" y="1502617"/>
            <a:ext cx="1009949" cy="408030"/>
          </a:xfrm>
          <a:prstGeom prst="wedgeRoundRectCallout">
            <a:avLst>
              <a:gd name="adj1" fmla="val -60573"/>
              <a:gd name="adj2" fmla="val 22880"/>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rgbClr val="000000"/>
                </a:solidFill>
                <a:ea typeface="Roboto"/>
                <a:cs typeface="Roboto"/>
                <a:sym typeface="Roboto"/>
              </a:rPr>
              <a:t>I am 1.</a:t>
            </a:r>
            <a:endParaRPr lang="en-GB" sz="1600" dirty="0">
              <a:solidFill>
                <a:srgbClr val="000000"/>
              </a:solidFill>
            </a:endParaRPr>
          </a:p>
        </p:txBody>
      </p:sp>
      <p:sp>
        <p:nvSpPr>
          <p:cNvPr id="42" name="Speech Bubble: Rectangle with Corners Rounded 41">
            <a:extLst>
              <a:ext uri="{FF2B5EF4-FFF2-40B4-BE49-F238E27FC236}">
                <a16:creationId xmlns:a16="http://schemas.microsoft.com/office/drawing/2014/main" id="{BC644D7B-BA2F-462E-AFB7-5A47FAE3651C}"/>
              </a:ext>
            </a:extLst>
          </p:cNvPr>
          <p:cNvSpPr/>
          <p:nvPr/>
        </p:nvSpPr>
        <p:spPr>
          <a:xfrm>
            <a:off x="2327642" y="576601"/>
            <a:ext cx="1536229" cy="429215"/>
          </a:xfrm>
          <a:prstGeom prst="wedgeRoundRectCallout">
            <a:avLst>
              <a:gd name="adj1" fmla="val 39577"/>
              <a:gd name="adj2" fmla="val 83910"/>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rgbClr val="000000"/>
                </a:solidFill>
                <a:ea typeface="Roboto"/>
                <a:cs typeface="Roboto"/>
                <a:sym typeface="Roboto"/>
              </a:rPr>
              <a:t>We make 11.</a:t>
            </a:r>
            <a:endParaRPr lang="en-GB" sz="1600" dirty="0">
              <a:solidFill>
                <a:srgbClr val="000000"/>
              </a:solidFill>
            </a:endParaRPr>
          </a:p>
        </p:txBody>
      </p:sp>
      <p:grpSp>
        <p:nvGrpSpPr>
          <p:cNvPr id="2" name="Group 1">
            <a:extLst>
              <a:ext uri="{FF2B5EF4-FFF2-40B4-BE49-F238E27FC236}">
                <a16:creationId xmlns:a16="http://schemas.microsoft.com/office/drawing/2014/main" id="{43E51F53-CEFD-4168-905D-947DEF0912D1}"/>
              </a:ext>
            </a:extLst>
          </p:cNvPr>
          <p:cNvGrpSpPr/>
          <p:nvPr/>
        </p:nvGrpSpPr>
        <p:grpSpPr>
          <a:xfrm>
            <a:off x="3122268" y="3178867"/>
            <a:ext cx="1960786" cy="2933017"/>
            <a:chOff x="4573447" y="1781859"/>
            <a:chExt cx="2578973" cy="3857725"/>
          </a:xfrm>
        </p:grpSpPr>
        <p:pic>
          <p:nvPicPr>
            <p:cNvPr id="43" name="Picture 42">
              <a:extLst>
                <a:ext uri="{FF2B5EF4-FFF2-40B4-BE49-F238E27FC236}">
                  <a16:creationId xmlns:a16="http://schemas.microsoft.com/office/drawing/2014/main" id="{B2400D55-7886-4A88-95A2-1FC72899893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32940" y="1781859"/>
              <a:ext cx="752866" cy="729725"/>
            </a:xfrm>
            <a:prstGeom prst="rect">
              <a:avLst/>
            </a:prstGeom>
          </p:spPr>
        </p:pic>
        <p:pic>
          <p:nvPicPr>
            <p:cNvPr id="44" name="Picture 43">
              <a:extLst>
                <a:ext uri="{FF2B5EF4-FFF2-40B4-BE49-F238E27FC236}">
                  <a16:creationId xmlns:a16="http://schemas.microsoft.com/office/drawing/2014/main" id="{F9769B51-FD6C-45A1-9C18-43A18A8BD85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27644" y="2573011"/>
              <a:ext cx="752866" cy="729725"/>
            </a:xfrm>
            <a:prstGeom prst="rect">
              <a:avLst/>
            </a:prstGeom>
          </p:spPr>
        </p:pic>
        <p:pic>
          <p:nvPicPr>
            <p:cNvPr id="45" name="Picture 44">
              <a:extLst>
                <a:ext uri="{FF2B5EF4-FFF2-40B4-BE49-F238E27FC236}">
                  <a16:creationId xmlns:a16="http://schemas.microsoft.com/office/drawing/2014/main" id="{914986F9-39D9-4F75-B61F-5FCDAB095DF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645096" y="3315279"/>
              <a:ext cx="752866" cy="729725"/>
            </a:xfrm>
            <a:prstGeom prst="rect">
              <a:avLst/>
            </a:prstGeom>
          </p:spPr>
        </p:pic>
        <p:pic>
          <p:nvPicPr>
            <p:cNvPr id="46" name="Picture 45">
              <a:extLst>
                <a:ext uri="{FF2B5EF4-FFF2-40B4-BE49-F238E27FC236}">
                  <a16:creationId xmlns:a16="http://schemas.microsoft.com/office/drawing/2014/main" id="{4905210D-87B8-4E5D-A98A-8470CDA03C3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641111" y="4106431"/>
              <a:ext cx="752866" cy="729725"/>
            </a:xfrm>
            <a:prstGeom prst="rect">
              <a:avLst/>
            </a:prstGeom>
          </p:spPr>
        </p:pic>
        <p:pic>
          <p:nvPicPr>
            <p:cNvPr id="47" name="Picture 46">
              <a:extLst>
                <a:ext uri="{FF2B5EF4-FFF2-40B4-BE49-F238E27FC236}">
                  <a16:creationId xmlns:a16="http://schemas.microsoft.com/office/drawing/2014/main" id="{43FE6020-B436-451C-AE01-F2B72FDD9B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573447" y="4895053"/>
              <a:ext cx="752866" cy="729725"/>
            </a:xfrm>
            <a:prstGeom prst="rect">
              <a:avLst/>
            </a:prstGeom>
          </p:spPr>
        </p:pic>
        <p:pic>
          <p:nvPicPr>
            <p:cNvPr id="48" name="Picture 47">
              <a:extLst>
                <a:ext uri="{FF2B5EF4-FFF2-40B4-BE49-F238E27FC236}">
                  <a16:creationId xmlns:a16="http://schemas.microsoft.com/office/drawing/2014/main" id="{2F0E9DA0-764D-4983-A189-DB6026EA468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12748" y="1786924"/>
              <a:ext cx="752866" cy="729725"/>
            </a:xfrm>
            <a:prstGeom prst="rect">
              <a:avLst/>
            </a:prstGeom>
          </p:spPr>
        </p:pic>
        <p:pic>
          <p:nvPicPr>
            <p:cNvPr id="49" name="Picture 48">
              <a:extLst>
                <a:ext uri="{FF2B5EF4-FFF2-40B4-BE49-F238E27FC236}">
                  <a16:creationId xmlns:a16="http://schemas.microsoft.com/office/drawing/2014/main" id="{0C38951E-4153-4964-8FA6-4D6FC00224B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07452" y="2578076"/>
              <a:ext cx="752866" cy="729725"/>
            </a:xfrm>
            <a:prstGeom prst="rect">
              <a:avLst/>
            </a:prstGeom>
          </p:spPr>
        </p:pic>
        <p:pic>
          <p:nvPicPr>
            <p:cNvPr id="50" name="Picture 49">
              <a:extLst>
                <a:ext uri="{FF2B5EF4-FFF2-40B4-BE49-F238E27FC236}">
                  <a16:creationId xmlns:a16="http://schemas.microsoft.com/office/drawing/2014/main" id="{3559F6E6-CAED-467A-93B2-02C25F8F9DA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624904" y="3320344"/>
              <a:ext cx="752866" cy="729725"/>
            </a:xfrm>
            <a:prstGeom prst="rect">
              <a:avLst/>
            </a:prstGeom>
          </p:spPr>
        </p:pic>
        <p:pic>
          <p:nvPicPr>
            <p:cNvPr id="51" name="Picture 50">
              <a:extLst>
                <a:ext uri="{FF2B5EF4-FFF2-40B4-BE49-F238E27FC236}">
                  <a16:creationId xmlns:a16="http://schemas.microsoft.com/office/drawing/2014/main" id="{71E0337A-73C0-4201-9BD1-A75FEF7DD4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620919" y="4111496"/>
              <a:ext cx="752866" cy="729725"/>
            </a:xfrm>
            <a:prstGeom prst="rect">
              <a:avLst/>
            </a:prstGeom>
          </p:spPr>
        </p:pic>
        <p:pic>
          <p:nvPicPr>
            <p:cNvPr id="52" name="Picture 51">
              <a:extLst>
                <a:ext uri="{FF2B5EF4-FFF2-40B4-BE49-F238E27FC236}">
                  <a16:creationId xmlns:a16="http://schemas.microsoft.com/office/drawing/2014/main" id="{3F9ADAF0-1907-4512-93FB-73F13EA3B22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553255" y="4900118"/>
              <a:ext cx="752866" cy="729725"/>
            </a:xfrm>
            <a:prstGeom prst="rect">
              <a:avLst/>
            </a:prstGeom>
          </p:spPr>
        </p:pic>
        <p:pic>
          <p:nvPicPr>
            <p:cNvPr id="53" name="Picture 52">
              <a:extLst>
                <a:ext uri="{FF2B5EF4-FFF2-40B4-BE49-F238E27FC236}">
                  <a16:creationId xmlns:a16="http://schemas.microsoft.com/office/drawing/2014/main" id="{51916A22-8BAB-489E-A16A-46870CD65C4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399554" y="4909859"/>
              <a:ext cx="752866" cy="729725"/>
            </a:xfrm>
            <a:prstGeom prst="rect">
              <a:avLst/>
            </a:prstGeom>
          </p:spPr>
        </p:pic>
      </p:grpSp>
    </p:spTree>
    <p:extLst>
      <p:ext uri="{BB962C8B-B14F-4D97-AF65-F5344CB8AC3E}">
        <p14:creationId xmlns:p14="http://schemas.microsoft.com/office/powerpoint/2010/main" val="416998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2000"/>
                            </p:stCondLst>
                            <p:childTnLst>
                              <p:par>
                                <p:cTn id="13" presetID="10" presetClass="entr" presetSubtype="0" fill="hold" grpId="0" nodeType="afterEffect">
                                  <p:stCondLst>
                                    <p:cond delay="100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2000" b="0" dirty="0">
                <a:latin typeface="+mn-lt"/>
              </a:rPr>
              <a:t>It was time for Number Eleven to go home. He started to have a funny feeling.</a:t>
            </a:r>
          </a:p>
        </p:txBody>
      </p:sp>
      <p:grpSp>
        <p:nvGrpSpPr>
          <p:cNvPr id="7" name="Group 6">
            <a:extLst>
              <a:ext uri="{FF2B5EF4-FFF2-40B4-BE49-F238E27FC236}">
                <a16:creationId xmlns:a16="http://schemas.microsoft.com/office/drawing/2014/main" id="{8E2F38BF-6DC1-4CC9-8022-66DFC6BD9DA9}"/>
              </a:ext>
            </a:extLst>
          </p:cNvPr>
          <p:cNvGrpSpPr/>
          <p:nvPr/>
        </p:nvGrpSpPr>
        <p:grpSpPr>
          <a:xfrm>
            <a:off x="934042" y="4009013"/>
            <a:ext cx="1308293" cy="2292780"/>
            <a:chOff x="1254183" y="2147313"/>
            <a:chExt cx="1152435" cy="1999341"/>
          </a:xfrm>
        </p:grpSpPr>
        <p:pic>
          <p:nvPicPr>
            <p:cNvPr id="9" name="Picture 8">
              <a:extLst>
                <a:ext uri="{FF2B5EF4-FFF2-40B4-BE49-F238E27FC236}">
                  <a16:creationId xmlns:a16="http://schemas.microsoft.com/office/drawing/2014/main" id="{DB964FC9-CBA3-47BE-9FBC-0B220B3ECCC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34990" y="2147313"/>
              <a:ext cx="571628" cy="1999341"/>
            </a:xfrm>
            <a:prstGeom prst="rect">
              <a:avLst/>
            </a:prstGeom>
          </p:spPr>
        </p:pic>
        <p:pic>
          <p:nvPicPr>
            <p:cNvPr id="11" name="Eyes One">
              <a:extLst>
                <a:ext uri="{FF2B5EF4-FFF2-40B4-BE49-F238E27FC236}">
                  <a16:creationId xmlns:a16="http://schemas.microsoft.com/office/drawing/2014/main" id="{8AE12452-83BD-43CC-8F60-3ABA7AD848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2" r="-2125"/>
            <a:stretch/>
          </p:blipFill>
          <p:spPr>
            <a:xfrm>
              <a:off x="1254183" y="2408801"/>
              <a:ext cx="507942" cy="1737853"/>
            </a:xfrm>
            <a:prstGeom prst="rect">
              <a:avLst/>
            </a:prstGeom>
          </p:spPr>
        </p:pic>
      </p:grpSp>
      <p:grpSp>
        <p:nvGrpSpPr>
          <p:cNvPr id="8" name="11 rays">
            <a:extLst>
              <a:ext uri="{FF2B5EF4-FFF2-40B4-BE49-F238E27FC236}">
                <a16:creationId xmlns:a16="http://schemas.microsoft.com/office/drawing/2014/main" id="{8FDAE518-1077-44EB-8397-1E4B0E402E1C}"/>
              </a:ext>
            </a:extLst>
          </p:cNvPr>
          <p:cNvGrpSpPr/>
          <p:nvPr/>
        </p:nvGrpSpPr>
        <p:grpSpPr>
          <a:xfrm>
            <a:off x="5875505" y="1142585"/>
            <a:ext cx="2028751" cy="2081168"/>
            <a:chOff x="3609123" y="1671379"/>
            <a:chExt cx="2428130" cy="2490866"/>
          </a:xfrm>
        </p:grpSpPr>
        <p:sp>
          <p:nvSpPr>
            <p:cNvPr id="10" name="Oval 9">
              <a:extLst>
                <a:ext uri="{FF2B5EF4-FFF2-40B4-BE49-F238E27FC236}">
                  <a16:creationId xmlns:a16="http://schemas.microsoft.com/office/drawing/2014/main" id="{920CBEAC-C8B7-404A-8DBA-4336C82C3CF0}"/>
                </a:ext>
              </a:extLst>
            </p:cNvPr>
            <p:cNvSpPr/>
            <p:nvPr/>
          </p:nvSpPr>
          <p:spPr>
            <a:xfrm>
              <a:off x="4019992" y="2120984"/>
              <a:ext cx="1579220" cy="1579220"/>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DC5B5E49-9758-4AF5-8E6E-7F8AC0B6343B}"/>
                </a:ext>
              </a:extLst>
            </p:cNvPr>
            <p:cNvSpPr/>
            <p:nvPr/>
          </p:nvSpPr>
          <p:spPr>
            <a:xfrm>
              <a:off x="4557189" y="1671379"/>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Isosceles Triangle 12">
              <a:extLst>
                <a:ext uri="{FF2B5EF4-FFF2-40B4-BE49-F238E27FC236}">
                  <a16:creationId xmlns:a16="http://schemas.microsoft.com/office/drawing/2014/main" id="{C4D2F81C-36B9-46E8-BE69-E85330244533}"/>
                </a:ext>
              </a:extLst>
            </p:cNvPr>
            <p:cNvSpPr/>
            <p:nvPr/>
          </p:nvSpPr>
          <p:spPr>
            <a:xfrm rot="10437217">
              <a:off x="4884028" y="3809163"/>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9D37657A-A959-4D57-A6F2-57E191767C90}"/>
                </a:ext>
              </a:extLst>
            </p:cNvPr>
            <p:cNvSpPr/>
            <p:nvPr/>
          </p:nvSpPr>
          <p:spPr>
            <a:xfrm rot="4757807">
              <a:off x="5605784" y="2365987"/>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EDB6B3CC-1CF2-449B-81E7-0228F01AAD1F}"/>
                </a:ext>
              </a:extLst>
            </p:cNvPr>
            <p:cNvSpPr/>
            <p:nvPr/>
          </p:nvSpPr>
          <p:spPr>
            <a:xfrm rot="17027035">
              <a:off x="3592367" y="2441064"/>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539F9B79-05E0-4CDC-9CC4-83EB7C67C087}"/>
                </a:ext>
              </a:extLst>
            </p:cNvPr>
            <p:cNvSpPr/>
            <p:nvPr/>
          </p:nvSpPr>
          <p:spPr>
            <a:xfrm rot="2109837">
              <a:off x="5202034" y="1845008"/>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B00B03C1-FA28-4410-9A17-D2DADD5D46FF}"/>
                </a:ext>
              </a:extLst>
            </p:cNvPr>
            <p:cNvSpPr/>
            <p:nvPr/>
          </p:nvSpPr>
          <p:spPr>
            <a:xfrm rot="4425320" flipV="1">
              <a:off x="5336627" y="3476037"/>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24ACB150-F476-4F00-B8FC-687E995619F5}"/>
                </a:ext>
              </a:extLst>
            </p:cNvPr>
            <p:cNvSpPr/>
            <p:nvPr/>
          </p:nvSpPr>
          <p:spPr>
            <a:xfrm rot="1283320" flipH="1">
              <a:off x="3609123" y="2967107"/>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E6B51AFA-F127-4C9D-9C4E-FCE37544935A}"/>
                </a:ext>
              </a:extLst>
            </p:cNvPr>
            <p:cNvSpPr/>
            <p:nvPr/>
          </p:nvSpPr>
          <p:spPr>
            <a:xfrm rot="18946664">
              <a:off x="3915806" y="1873583"/>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0753BD81-69C5-42BE-A3AD-DCDA20EF94F5}"/>
                </a:ext>
              </a:extLst>
            </p:cNvPr>
            <p:cNvSpPr/>
            <p:nvPr/>
          </p:nvSpPr>
          <p:spPr>
            <a:xfrm rot="18804833">
              <a:off x="4239999" y="3706006"/>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a:extLst>
                <a:ext uri="{FF2B5EF4-FFF2-40B4-BE49-F238E27FC236}">
                  <a16:creationId xmlns:a16="http://schemas.microsoft.com/office/drawing/2014/main" id="{6C2A0138-0F96-4A83-9299-03E4D745D6A8}"/>
                </a:ext>
              </a:extLst>
            </p:cNvPr>
            <p:cNvSpPr/>
            <p:nvPr/>
          </p:nvSpPr>
          <p:spPr>
            <a:xfrm rot="6680113">
              <a:off x="5655924" y="2987951"/>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id="{80677FC1-786D-42DD-9D47-5B1DA426F12E}"/>
                </a:ext>
              </a:extLst>
            </p:cNvPr>
            <p:cNvSpPr/>
            <p:nvPr/>
          </p:nvSpPr>
          <p:spPr>
            <a:xfrm flipH="1">
              <a:off x="3788552" y="3454205"/>
              <a:ext cx="409575" cy="353082"/>
            </a:xfrm>
            <a:prstGeom prst="triangl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pink">
            <a:extLst>
              <a:ext uri="{FF2B5EF4-FFF2-40B4-BE49-F238E27FC236}">
                <a16:creationId xmlns:a16="http://schemas.microsoft.com/office/drawing/2014/main" id="{2F8C4733-6A8E-428B-9FAF-C1FD813AA092}"/>
              </a:ext>
            </a:extLst>
          </p:cNvPr>
          <p:cNvGrpSpPr/>
          <p:nvPr/>
        </p:nvGrpSpPr>
        <p:grpSpPr>
          <a:xfrm>
            <a:off x="3252133" y="2038636"/>
            <a:ext cx="2363535" cy="3266700"/>
            <a:chOff x="6000751" y="1328981"/>
            <a:chExt cx="2646755" cy="3658145"/>
          </a:xfrm>
        </p:grpSpPr>
        <p:pic>
          <p:nvPicPr>
            <p:cNvPr id="26" name="Picture 25">
              <a:extLst>
                <a:ext uri="{FF2B5EF4-FFF2-40B4-BE49-F238E27FC236}">
                  <a16:creationId xmlns:a16="http://schemas.microsoft.com/office/drawing/2014/main" id="{6892CB8D-0D6D-4674-A15B-C89E2B55814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000751" y="1328981"/>
              <a:ext cx="2646755" cy="3658145"/>
            </a:xfrm>
            <a:prstGeom prst="rect">
              <a:avLst/>
            </a:prstGeom>
          </p:spPr>
        </p:pic>
        <p:sp>
          <p:nvSpPr>
            <p:cNvPr id="27" name="Oval 26">
              <a:extLst>
                <a:ext uri="{FF2B5EF4-FFF2-40B4-BE49-F238E27FC236}">
                  <a16:creationId xmlns:a16="http://schemas.microsoft.com/office/drawing/2014/main" id="{1C9911EB-B14B-4AD7-8D71-7D24467AFF1D}"/>
                </a:ext>
              </a:extLst>
            </p:cNvPr>
            <p:cNvSpPr/>
            <p:nvPr/>
          </p:nvSpPr>
          <p:spPr>
            <a:xfrm>
              <a:off x="6608547" y="143615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27B8A878-B4B6-4425-BC05-26E702DAEE7C}"/>
                </a:ext>
              </a:extLst>
            </p:cNvPr>
            <p:cNvSpPr/>
            <p:nvPr/>
          </p:nvSpPr>
          <p:spPr>
            <a:xfrm>
              <a:off x="6608547" y="193617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3FBB0AF-1EF3-42A2-B8E2-D20C2BAB3779}"/>
                </a:ext>
              </a:extLst>
            </p:cNvPr>
            <p:cNvSpPr/>
            <p:nvPr/>
          </p:nvSpPr>
          <p:spPr>
            <a:xfrm>
              <a:off x="6608547" y="2432274"/>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17B25CD4-A3B9-48B4-AF36-D321FE1C7E93}"/>
                </a:ext>
              </a:extLst>
            </p:cNvPr>
            <p:cNvSpPr/>
            <p:nvPr/>
          </p:nvSpPr>
          <p:spPr>
            <a:xfrm>
              <a:off x="7097522" y="143615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E1923EC0-A993-499B-BE49-AEC255A16A49}"/>
                </a:ext>
              </a:extLst>
            </p:cNvPr>
            <p:cNvSpPr/>
            <p:nvPr/>
          </p:nvSpPr>
          <p:spPr>
            <a:xfrm>
              <a:off x="7097522" y="1936586"/>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0BA31413-6034-41EE-93CA-7F64B54FAEFB}"/>
                </a:ext>
              </a:extLst>
            </p:cNvPr>
            <p:cNvSpPr/>
            <p:nvPr/>
          </p:nvSpPr>
          <p:spPr>
            <a:xfrm>
              <a:off x="7097522" y="243702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74FAFBBE-1E9C-48D3-B064-F7836223EF98}"/>
                </a:ext>
              </a:extLst>
            </p:cNvPr>
            <p:cNvSpPr/>
            <p:nvPr/>
          </p:nvSpPr>
          <p:spPr>
            <a:xfrm>
              <a:off x="6608547" y="2928376"/>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7CAE50A8-4733-49F9-9299-A5CC877ABB4A}"/>
                </a:ext>
              </a:extLst>
            </p:cNvPr>
            <p:cNvSpPr/>
            <p:nvPr/>
          </p:nvSpPr>
          <p:spPr>
            <a:xfrm>
              <a:off x="6608547" y="3424477"/>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EB8044E5-C6AC-43B3-AA81-205D2439231D}"/>
                </a:ext>
              </a:extLst>
            </p:cNvPr>
            <p:cNvSpPr/>
            <p:nvPr/>
          </p:nvSpPr>
          <p:spPr>
            <a:xfrm>
              <a:off x="7097522" y="2928790"/>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EB1CE065-9B6E-4624-8BAE-9FF5D62B29FC}"/>
                </a:ext>
              </a:extLst>
            </p:cNvPr>
            <p:cNvSpPr/>
            <p:nvPr/>
          </p:nvSpPr>
          <p:spPr>
            <a:xfrm>
              <a:off x="7097522" y="3429224"/>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E8495DFE-74A2-47AF-9490-832778C5A306}"/>
                </a:ext>
              </a:extLst>
            </p:cNvPr>
            <p:cNvSpPr/>
            <p:nvPr/>
          </p:nvSpPr>
          <p:spPr>
            <a:xfrm>
              <a:off x="7574664" y="343709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0081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32" presetClass="emph" presetSubtype="0" fill="hold" nodeType="afterEffect">
                                  <p:stCondLst>
                                    <p:cond delay="0"/>
                                  </p:stCondLst>
                                  <p:childTnLst>
                                    <p:animRot by="120000">
                                      <p:cBhvr>
                                        <p:cTn id="15" dur="100" fill="hold">
                                          <p:stCondLst>
                                            <p:cond delay="0"/>
                                          </p:stCondLst>
                                        </p:cTn>
                                        <p:tgtEl>
                                          <p:spTgt spid="7"/>
                                        </p:tgtEl>
                                        <p:attrNameLst>
                                          <p:attrName>r</p:attrName>
                                        </p:attrNameLst>
                                      </p:cBhvr>
                                    </p:animRot>
                                    <p:animRot by="-240000">
                                      <p:cBhvr>
                                        <p:cTn id="16" dur="200" fill="hold">
                                          <p:stCondLst>
                                            <p:cond delay="200"/>
                                          </p:stCondLst>
                                        </p:cTn>
                                        <p:tgtEl>
                                          <p:spTgt spid="7"/>
                                        </p:tgtEl>
                                        <p:attrNameLst>
                                          <p:attrName>r</p:attrName>
                                        </p:attrNameLst>
                                      </p:cBhvr>
                                    </p:animRot>
                                    <p:animRot by="240000">
                                      <p:cBhvr>
                                        <p:cTn id="17" dur="200" fill="hold">
                                          <p:stCondLst>
                                            <p:cond delay="400"/>
                                          </p:stCondLst>
                                        </p:cTn>
                                        <p:tgtEl>
                                          <p:spTgt spid="7"/>
                                        </p:tgtEl>
                                        <p:attrNameLst>
                                          <p:attrName>r</p:attrName>
                                        </p:attrNameLst>
                                      </p:cBhvr>
                                    </p:animRot>
                                    <p:animRot by="-240000">
                                      <p:cBhvr>
                                        <p:cTn id="18" dur="200" fill="hold">
                                          <p:stCondLst>
                                            <p:cond delay="600"/>
                                          </p:stCondLst>
                                        </p:cTn>
                                        <p:tgtEl>
                                          <p:spTgt spid="7"/>
                                        </p:tgtEl>
                                        <p:attrNameLst>
                                          <p:attrName>r</p:attrName>
                                        </p:attrNameLst>
                                      </p:cBhvr>
                                    </p:animRot>
                                    <p:animRot by="120000">
                                      <p:cBhvr>
                                        <p:cTn id="19" dur="200" fill="hold">
                                          <p:stCondLst>
                                            <p:cond delay="800"/>
                                          </p:stCondLst>
                                        </p:cTn>
                                        <p:tgtEl>
                                          <p:spTgt spid="7"/>
                                        </p:tgtEl>
                                        <p:attrNameLst>
                                          <p:attrName>r</p:attrName>
                                        </p:attrNameLst>
                                      </p:cBhvr>
                                    </p:animRot>
                                  </p:childTnLst>
                                </p:cTn>
                              </p:par>
                            </p:childTnLst>
                          </p:cTn>
                        </p:par>
                        <p:par>
                          <p:cTn id="20" fill="hold">
                            <p:stCondLst>
                              <p:cond delay="2000"/>
                            </p:stCondLst>
                            <p:childTnLst>
                              <p:par>
                                <p:cTn id="21" presetID="32" presetClass="emph" presetSubtype="0" fill="hold" nodeType="afterEffect">
                                  <p:stCondLst>
                                    <p:cond delay="0"/>
                                  </p:stCondLst>
                                  <p:childTnLst>
                                    <p:animRot by="120000">
                                      <p:cBhvr>
                                        <p:cTn id="22" dur="100" fill="hold">
                                          <p:stCondLst>
                                            <p:cond delay="0"/>
                                          </p:stCondLst>
                                        </p:cTn>
                                        <p:tgtEl>
                                          <p:spTgt spid="7"/>
                                        </p:tgtEl>
                                        <p:attrNameLst>
                                          <p:attrName>r</p:attrName>
                                        </p:attrNameLst>
                                      </p:cBhvr>
                                    </p:animRot>
                                    <p:animRot by="-240000">
                                      <p:cBhvr>
                                        <p:cTn id="23" dur="200" fill="hold">
                                          <p:stCondLst>
                                            <p:cond delay="200"/>
                                          </p:stCondLst>
                                        </p:cTn>
                                        <p:tgtEl>
                                          <p:spTgt spid="7"/>
                                        </p:tgtEl>
                                        <p:attrNameLst>
                                          <p:attrName>r</p:attrName>
                                        </p:attrNameLst>
                                      </p:cBhvr>
                                    </p:animRot>
                                    <p:animRot by="240000">
                                      <p:cBhvr>
                                        <p:cTn id="24" dur="200" fill="hold">
                                          <p:stCondLst>
                                            <p:cond delay="400"/>
                                          </p:stCondLst>
                                        </p:cTn>
                                        <p:tgtEl>
                                          <p:spTgt spid="7"/>
                                        </p:tgtEl>
                                        <p:attrNameLst>
                                          <p:attrName>r</p:attrName>
                                        </p:attrNameLst>
                                      </p:cBhvr>
                                    </p:animRot>
                                    <p:animRot by="-240000">
                                      <p:cBhvr>
                                        <p:cTn id="25" dur="200" fill="hold">
                                          <p:stCondLst>
                                            <p:cond delay="600"/>
                                          </p:stCondLst>
                                        </p:cTn>
                                        <p:tgtEl>
                                          <p:spTgt spid="7"/>
                                        </p:tgtEl>
                                        <p:attrNameLst>
                                          <p:attrName>r</p:attrName>
                                        </p:attrNameLst>
                                      </p:cBhvr>
                                    </p:animRot>
                                    <p:animRot by="120000">
                                      <p:cBhvr>
                                        <p:cTn id="2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2000" b="0" dirty="0">
                <a:latin typeface="+mn-lt"/>
              </a:rPr>
              <a:t>Suddenly, there was another loud bang!</a:t>
            </a:r>
          </a:p>
        </p:txBody>
      </p:sp>
      <p:sp>
        <p:nvSpPr>
          <p:cNvPr id="2" name="Explosion: 8 Points 1">
            <a:extLst>
              <a:ext uri="{FF2B5EF4-FFF2-40B4-BE49-F238E27FC236}">
                <a16:creationId xmlns:a16="http://schemas.microsoft.com/office/drawing/2014/main" id="{458C4189-2EDE-4020-AFE5-67A3B03FB7B2}"/>
              </a:ext>
            </a:extLst>
          </p:cNvPr>
          <p:cNvSpPr/>
          <p:nvPr/>
        </p:nvSpPr>
        <p:spPr>
          <a:xfrm>
            <a:off x="1305018" y="1367161"/>
            <a:ext cx="6711518" cy="4847208"/>
          </a:xfrm>
          <a:prstGeom prst="irregularSeal1">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971F028B-0106-49E2-B91F-882E6768EC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753261" y="2547257"/>
            <a:ext cx="1758075" cy="2101327"/>
          </a:xfrm>
          <a:prstGeom prst="rect">
            <a:avLst/>
          </a:prstGeom>
        </p:spPr>
      </p:pic>
      <p:sp>
        <p:nvSpPr>
          <p:cNvPr id="13" name="Speech Bubble: Rectangle with Corners Rounded 12">
            <a:extLst>
              <a:ext uri="{FF2B5EF4-FFF2-40B4-BE49-F238E27FC236}">
                <a16:creationId xmlns:a16="http://schemas.microsoft.com/office/drawing/2014/main" id="{1563F341-CB3F-4F66-9D64-AB71D30375B3}"/>
              </a:ext>
            </a:extLst>
          </p:cNvPr>
          <p:cNvSpPr/>
          <p:nvPr/>
        </p:nvSpPr>
        <p:spPr>
          <a:xfrm>
            <a:off x="5886753" y="2236482"/>
            <a:ext cx="2366681" cy="994306"/>
          </a:xfrm>
          <a:prstGeom prst="wedgeRoundRectCallout">
            <a:avLst>
              <a:gd name="adj1" fmla="val -52271"/>
              <a:gd name="adj2" fmla="val 64832"/>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dirty="0">
                <a:solidFill>
                  <a:srgbClr val="000000"/>
                </a:solidFill>
                <a:ea typeface="Roboto"/>
                <a:cs typeface="Roboto"/>
                <a:sym typeface="Roboto"/>
              </a:rPr>
              <a:t>What do you think is going to happen to me now?</a:t>
            </a:r>
            <a:endParaRPr lang="en-GB" dirty="0">
              <a:solidFill>
                <a:srgbClr val="000000"/>
              </a:solidFill>
            </a:endParaRPr>
          </a:p>
        </p:txBody>
      </p:sp>
      <p:pic>
        <p:nvPicPr>
          <p:cNvPr id="15" name="Picture 14">
            <a:extLst>
              <a:ext uri="{FF2B5EF4-FFF2-40B4-BE49-F238E27FC236}">
                <a16:creationId xmlns:a16="http://schemas.microsoft.com/office/drawing/2014/main" id="{749876E0-9A61-4DBC-ABE5-BA3605E7EB8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76916" y="2682521"/>
            <a:ext cx="559546" cy="1976950"/>
          </a:xfrm>
          <a:prstGeom prst="rect">
            <a:avLst/>
          </a:prstGeom>
        </p:spPr>
      </p:pic>
      <p:grpSp>
        <p:nvGrpSpPr>
          <p:cNvPr id="8" name="Group 7">
            <a:extLst>
              <a:ext uri="{FF2B5EF4-FFF2-40B4-BE49-F238E27FC236}">
                <a16:creationId xmlns:a16="http://schemas.microsoft.com/office/drawing/2014/main" id="{A1C6A5DA-BB3F-4B10-A85C-15C69A92D060}"/>
              </a:ext>
            </a:extLst>
          </p:cNvPr>
          <p:cNvGrpSpPr/>
          <p:nvPr/>
        </p:nvGrpSpPr>
        <p:grpSpPr>
          <a:xfrm>
            <a:off x="3698830" y="2691445"/>
            <a:ext cx="1635274" cy="1976950"/>
            <a:chOff x="1254183" y="2275218"/>
            <a:chExt cx="1563713" cy="1871436"/>
          </a:xfrm>
        </p:grpSpPr>
        <p:pic>
          <p:nvPicPr>
            <p:cNvPr id="9" name="Picture 8">
              <a:extLst>
                <a:ext uri="{FF2B5EF4-FFF2-40B4-BE49-F238E27FC236}">
                  <a16:creationId xmlns:a16="http://schemas.microsoft.com/office/drawing/2014/main" id="{D511870E-BE62-4D74-9ECB-BBE46B8B3DC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82836" y="2275218"/>
              <a:ext cx="535060" cy="1871436"/>
            </a:xfrm>
            <a:prstGeom prst="rect">
              <a:avLst/>
            </a:prstGeom>
          </p:spPr>
        </p:pic>
        <p:pic>
          <p:nvPicPr>
            <p:cNvPr id="10" name="Eyes One">
              <a:extLst>
                <a:ext uri="{FF2B5EF4-FFF2-40B4-BE49-F238E27FC236}">
                  <a16:creationId xmlns:a16="http://schemas.microsoft.com/office/drawing/2014/main" id="{E1797046-8415-4B88-83DC-7586F40404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2" r="-2125"/>
            <a:stretch/>
          </p:blipFill>
          <p:spPr>
            <a:xfrm>
              <a:off x="1254183" y="2408801"/>
              <a:ext cx="507942" cy="1737853"/>
            </a:xfrm>
            <a:prstGeom prst="rect">
              <a:avLst/>
            </a:prstGeom>
          </p:spPr>
        </p:pic>
      </p:grpSp>
    </p:spTree>
    <p:extLst>
      <p:ext uri="{BB962C8B-B14F-4D97-AF65-F5344CB8AC3E}">
        <p14:creationId xmlns:p14="http://schemas.microsoft.com/office/powerpoint/2010/main" val="49825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par>
                          <p:cTn id="16" fill="hold">
                            <p:stCondLst>
                              <p:cond delay="1000"/>
                            </p:stCondLst>
                            <p:childTnLst>
                              <p:par>
                                <p:cTn id="17" presetID="10"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nodeType="afterEffect">
                                  <p:stCondLst>
                                    <p:cond delay="7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75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xit" presetSubtype="0" fill="hold" nodeType="withEffect">
                                  <p:stCondLst>
                                    <p:cond delay="75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par>
                          <p:cTn id="30" fill="hold">
                            <p:stCondLst>
                              <p:cond delay="3250"/>
                            </p:stCondLst>
                            <p:childTnLst>
                              <p:par>
                                <p:cTn id="31" presetID="42" presetClass="path" presetSubtype="0" accel="50000" decel="50000" fill="hold" nodeType="afterEffect">
                                  <p:stCondLst>
                                    <p:cond delay="0"/>
                                  </p:stCondLst>
                                  <p:childTnLst>
                                    <p:animMotion origin="layout" path="M 2.77778E-6 2.96296E-6 L -0.37118 0.29236 " pathEditMode="relative" rAng="0" ptsTypes="AA">
                                      <p:cBhvr>
                                        <p:cTn id="32" dur="2000" fill="hold"/>
                                        <p:tgtEl>
                                          <p:spTgt spid="16"/>
                                        </p:tgtEl>
                                        <p:attrNameLst>
                                          <p:attrName>ppt_x</p:attrName>
                                          <p:attrName>ppt_y</p:attrName>
                                        </p:attrNameLst>
                                      </p:cBhvr>
                                      <p:rCtr x="-18559" y="14606"/>
                                    </p:animMotion>
                                  </p:childTnLst>
                                </p:cTn>
                              </p:par>
                              <p:par>
                                <p:cTn id="33" presetID="42" presetClass="path" presetSubtype="0" accel="50000" decel="50000" fill="hold" nodeType="withEffect">
                                  <p:stCondLst>
                                    <p:cond delay="0"/>
                                  </p:stCondLst>
                                  <p:childTnLst>
                                    <p:animMotion origin="layout" path="M -1.38889E-6 4.81481E-6 L 0.35868 0.2905 " pathEditMode="relative" rAng="0" ptsTypes="AA">
                                      <p:cBhvr>
                                        <p:cTn id="34" dur="2000" fill="hold"/>
                                        <p:tgtEl>
                                          <p:spTgt spid="15"/>
                                        </p:tgtEl>
                                        <p:attrNameLst>
                                          <p:attrName>ppt_x</p:attrName>
                                          <p:attrName>ppt_y</p:attrName>
                                        </p:attrNameLst>
                                      </p:cBhvr>
                                      <p:rCtr x="17934" y="14514"/>
                                    </p:animMotion>
                                  </p:childTnLst>
                                </p:cTn>
                              </p:par>
                              <p:par>
                                <p:cTn id="35" presetID="10" presetClass="exit" presetSubtype="0" fill="hold" grpId="1" nodeType="with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D0D7F2A-57C1-4588-95FC-E869CBB65EC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86880" y="3718289"/>
            <a:ext cx="2485937" cy="2439131"/>
          </a:xfrm>
          <a:prstGeom prst="rect">
            <a:avLst/>
          </a:prstGeom>
        </p:spPr>
      </p:pic>
      <p:sp>
        <p:nvSpPr>
          <p:cNvPr id="21" name="Title 20"/>
          <p:cNvSpPr>
            <a:spLocks noGrp="1"/>
          </p:cNvSpPr>
          <p:nvPr>
            <p:ph type="title"/>
          </p:nvPr>
        </p:nvSpPr>
        <p:spPr/>
        <p:txBody>
          <a:bodyPr/>
          <a:lstStyle/>
          <a:p>
            <a:r>
              <a:rPr lang="en-GB" sz="3600" dirty="0">
                <a:latin typeface="+mn-lt"/>
              </a:rPr>
              <a:t>Meet Number Ten</a:t>
            </a:r>
          </a:p>
        </p:txBody>
      </p:sp>
      <p:pic>
        <p:nvPicPr>
          <p:cNvPr id="4" name="Picture 3">
            <a:extLst>
              <a:ext uri="{FF2B5EF4-FFF2-40B4-BE49-F238E27FC236}">
                <a16:creationId xmlns:a16="http://schemas.microsoft.com/office/drawing/2014/main" id="{66C33FF8-2450-4221-8C74-5C9DE63AEE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28031" y="1458617"/>
            <a:ext cx="3660318" cy="4374969"/>
          </a:xfrm>
          <a:prstGeom prst="rect">
            <a:avLst/>
          </a:prstGeom>
        </p:spPr>
      </p:pic>
      <p:sp>
        <p:nvSpPr>
          <p:cNvPr id="6" name="Speech Bubble: Rectangle with Corners Rounded 5">
            <a:extLst>
              <a:ext uri="{FF2B5EF4-FFF2-40B4-BE49-F238E27FC236}">
                <a16:creationId xmlns:a16="http://schemas.microsoft.com/office/drawing/2014/main" id="{375EDBFD-401D-4540-AA2B-483799361AFD}"/>
              </a:ext>
            </a:extLst>
          </p:cNvPr>
          <p:cNvSpPr/>
          <p:nvPr/>
        </p:nvSpPr>
        <p:spPr>
          <a:xfrm>
            <a:off x="1519247" y="1340314"/>
            <a:ext cx="2990120" cy="2274078"/>
          </a:xfrm>
          <a:prstGeom prst="wedgeRoundRectCallout">
            <a:avLst>
              <a:gd name="adj1" fmla="val 51182"/>
              <a:gd name="adj2" fmla="val 60403"/>
              <a:gd name="adj3" fmla="val 16667"/>
            </a:avLst>
          </a:prstGeom>
          <a:solidFill>
            <a:schemeClr val="bg1"/>
          </a:solidFill>
          <a:ln w="28575">
            <a:solidFill>
              <a:srgbClr val="E85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Hello, I am Number Ten. What do you notice about me? What do I have 10 of? I’m off for lunch in the sun with my friend, Number One, and I need to take some sandwiches with me.</a:t>
            </a:r>
          </a:p>
        </p:txBody>
      </p:sp>
      <p:sp>
        <p:nvSpPr>
          <p:cNvPr id="9" name="Speech Bubble: Rectangle with Corners Rounded 8">
            <a:extLst>
              <a:ext uri="{FF2B5EF4-FFF2-40B4-BE49-F238E27FC236}">
                <a16:creationId xmlns:a16="http://schemas.microsoft.com/office/drawing/2014/main" id="{8F1D12DC-6B86-4F6C-B754-A48B9C969600}"/>
              </a:ext>
            </a:extLst>
          </p:cNvPr>
          <p:cNvSpPr/>
          <p:nvPr/>
        </p:nvSpPr>
        <p:spPr>
          <a:xfrm>
            <a:off x="2592280" y="2475462"/>
            <a:ext cx="1892648" cy="912507"/>
          </a:xfrm>
          <a:prstGeom prst="wedgeRoundRectCallout">
            <a:avLst>
              <a:gd name="adj1" fmla="val 47306"/>
              <a:gd name="adj2" fmla="val 78379"/>
              <a:gd name="adj3" fmla="val 16667"/>
            </a:avLst>
          </a:prstGeom>
          <a:solidFill>
            <a:schemeClr val="bg1"/>
          </a:solidFill>
          <a:ln w="28575">
            <a:solidFill>
              <a:srgbClr val="E85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How many sandwiches did you count?</a:t>
            </a:r>
          </a:p>
        </p:txBody>
      </p:sp>
      <p:pic>
        <p:nvPicPr>
          <p:cNvPr id="22" name="Picture 21">
            <a:extLst>
              <a:ext uri="{FF2B5EF4-FFF2-40B4-BE49-F238E27FC236}">
                <a16:creationId xmlns:a16="http://schemas.microsoft.com/office/drawing/2014/main" id="{611398C0-00BD-406A-B91D-FB8FB632A5B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484927" y="-399415"/>
            <a:ext cx="589865" cy="334099"/>
          </a:xfrm>
          <a:prstGeom prst="rect">
            <a:avLst/>
          </a:prstGeom>
        </p:spPr>
      </p:pic>
      <p:pic>
        <p:nvPicPr>
          <p:cNvPr id="13" name="Picture 12">
            <a:extLst>
              <a:ext uri="{FF2B5EF4-FFF2-40B4-BE49-F238E27FC236}">
                <a16:creationId xmlns:a16="http://schemas.microsoft.com/office/drawing/2014/main" id="{BB365E1F-B5D6-480E-93E9-FF38B76F169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160624" y="-399414"/>
            <a:ext cx="589865" cy="334099"/>
          </a:xfrm>
          <a:prstGeom prst="rect">
            <a:avLst/>
          </a:prstGeom>
        </p:spPr>
      </p:pic>
      <p:pic>
        <p:nvPicPr>
          <p:cNvPr id="12" name="Picture 11">
            <a:extLst>
              <a:ext uri="{FF2B5EF4-FFF2-40B4-BE49-F238E27FC236}">
                <a16:creationId xmlns:a16="http://schemas.microsoft.com/office/drawing/2014/main" id="{7440FA6F-130C-475E-9411-7F6738F2168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00848" y="-399413"/>
            <a:ext cx="589865" cy="334099"/>
          </a:xfrm>
          <a:prstGeom prst="rect">
            <a:avLst/>
          </a:prstGeom>
        </p:spPr>
      </p:pic>
      <p:pic>
        <p:nvPicPr>
          <p:cNvPr id="14" name="Picture 13">
            <a:extLst>
              <a:ext uri="{FF2B5EF4-FFF2-40B4-BE49-F238E27FC236}">
                <a16:creationId xmlns:a16="http://schemas.microsoft.com/office/drawing/2014/main" id="{39EF0C91-9D57-42DF-BD45-D6ADD1FF649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53553" y="-384768"/>
            <a:ext cx="589865" cy="334099"/>
          </a:xfrm>
          <a:prstGeom prst="rect">
            <a:avLst/>
          </a:prstGeom>
        </p:spPr>
      </p:pic>
      <p:pic>
        <p:nvPicPr>
          <p:cNvPr id="15" name="Picture 14">
            <a:extLst>
              <a:ext uri="{FF2B5EF4-FFF2-40B4-BE49-F238E27FC236}">
                <a16:creationId xmlns:a16="http://schemas.microsoft.com/office/drawing/2014/main" id="{CDFDF4D2-8C96-4BE1-94C0-AA9F0E55FD4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283512" y="-384768"/>
            <a:ext cx="589865" cy="334099"/>
          </a:xfrm>
          <a:prstGeom prst="rect">
            <a:avLst/>
          </a:prstGeom>
        </p:spPr>
      </p:pic>
      <p:pic>
        <p:nvPicPr>
          <p:cNvPr id="16" name="Picture 15">
            <a:extLst>
              <a:ext uri="{FF2B5EF4-FFF2-40B4-BE49-F238E27FC236}">
                <a16:creationId xmlns:a16="http://schemas.microsoft.com/office/drawing/2014/main" id="{8E93795E-208E-4A65-9845-51425B6FC6D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093777" y="-384768"/>
            <a:ext cx="589865" cy="334099"/>
          </a:xfrm>
          <a:prstGeom prst="rect">
            <a:avLst/>
          </a:prstGeom>
        </p:spPr>
      </p:pic>
      <p:pic>
        <p:nvPicPr>
          <p:cNvPr id="17" name="Picture 16">
            <a:extLst>
              <a:ext uri="{FF2B5EF4-FFF2-40B4-BE49-F238E27FC236}">
                <a16:creationId xmlns:a16="http://schemas.microsoft.com/office/drawing/2014/main" id="{C709A7A1-A5A4-4F1F-8275-41F38467A36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758440" y="-399412"/>
            <a:ext cx="589865" cy="334099"/>
          </a:xfrm>
          <a:prstGeom prst="rect">
            <a:avLst/>
          </a:prstGeom>
        </p:spPr>
      </p:pic>
      <p:pic>
        <p:nvPicPr>
          <p:cNvPr id="18" name="Picture 17">
            <a:extLst>
              <a:ext uri="{FF2B5EF4-FFF2-40B4-BE49-F238E27FC236}">
                <a16:creationId xmlns:a16="http://schemas.microsoft.com/office/drawing/2014/main" id="{276E4A46-10DD-449B-BCEE-02E4F14A383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398664" y="-399412"/>
            <a:ext cx="589865" cy="334099"/>
          </a:xfrm>
          <a:prstGeom prst="rect">
            <a:avLst/>
          </a:prstGeom>
        </p:spPr>
      </p:pic>
      <p:pic>
        <p:nvPicPr>
          <p:cNvPr id="19" name="Picture 18">
            <a:extLst>
              <a:ext uri="{FF2B5EF4-FFF2-40B4-BE49-F238E27FC236}">
                <a16:creationId xmlns:a16="http://schemas.microsoft.com/office/drawing/2014/main" id="{6FA603C9-9ABF-4901-8070-0B5A6E04EF0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051369" y="-399411"/>
            <a:ext cx="589865" cy="334099"/>
          </a:xfrm>
          <a:prstGeom prst="rect">
            <a:avLst/>
          </a:prstGeom>
        </p:spPr>
      </p:pic>
      <p:pic>
        <p:nvPicPr>
          <p:cNvPr id="20" name="Picture 19">
            <a:extLst>
              <a:ext uri="{FF2B5EF4-FFF2-40B4-BE49-F238E27FC236}">
                <a16:creationId xmlns:a16="http://schemas.microsoft.com/office/drawing/2014/main" id="{526AC607-7AFC-4464-AA83-9171C161DC5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702627" y="-399411"/>
            <a:ext cx="589865" cy="334099"/>
          </a:xfrm>
          <a:prstGeom prst="rect">
            <a:avLst/>
          </a:prstGeom>
        </p:spPr>
      </p:pic>
      <p:pic>
        <p:nvPicPr>
          <p:cNvPr id="24" name="Picture 23">
            <a:extLst>
              <a:ext uri="{FF2B5EF4-FFF2-40B4-BE49-F238E27FC236}">
                <a16:creationId xmlns:a16="http://schemas.microsoft.com/office/drawing/2014/main" id="{43AE45F2-3353-44CA-99CA-5BDED002335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34" r="-500"/>
          <a:stretch/>
        </p:blipFill>
        <p:spPr>
          <a:xfrm>
            <a:off x="1367830" y="4535729"/>
            <a:ext cx="2504987" cy="1627718"/>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500"/>
                            </p:stCondLst>
                            <p:childTnLst>
                              <p:par>
                                <p:cTn id="20" presetID="42" presetClass="path" presetSubtype="0" accel="50000" decel="50000" fill="hold" nodeType="afterEffect">
                                  <p:stCondLst>
                                    <p:cond delay="0"/>
                                  </p:stCondLst>
                                  <p:childTnLst>
                                    <p:animMotion origin="layout" path="M -2.77778E-6 -3.7037E-6 L 0.04514 0.76366 " pathEditMode="relative" rAng="0" ptsTypes="AA">
                                      <p:cBhvr>
                                        <p:cTn id="21" dur="2000" fill="hold"/>
                                        <p:tgtEl>
                                          <p:spTgt spid="20"/>
                                        </p:tgtEl>
                                        <p:attrNameLst>
                                          <p:attrName>ppt_x</p:attrName>
                                          <p:attrName>ppt_y</p:attrName>
                                        </p:attrNameLst>
                                      </p:cBhvr>
                                      <p:rCtr x="2257" y="38171"/>
                                    </p:animMotion>
                                  </p:childTnLst>
                                </p:cTn>
                              </p:par>
                            </p:childTnLst>
                          </p:cTn>
                        </p:par>
                        <p:par>
                          <p:cTn id="22" fill="hold">
                            <p:stCondLst>
                              <p:cond delay="2500"/>
                            </p:stCondLst>
                            <p:childTnLst>
                              <p:par>
                                <p:cTn id="23" presetID="42" presetClass="path" presetSubtype="0" accel="50000" decel="50000" fill="hold" nodeType="afterEffect">
                                  <p:stCondLst>
                                    <p:cond delay="0"/>
                                  </p:stCondLst>
                                  <p:childTnLst>
                                    <p:animMotion origin="layout" path="M 2.77778E-6 -3.7037E-6 L 0.06771 0.73635 " pathEditMode="relative" rAng="0" ptsTypes="AA">
                                      <p:cBhvr>
                                        <p:cTn id="24" dur="2000" fill="hold"/>
                                        <p:tgtEl>
                                          <p:spTgt spid="19"/>
                                        </p:tgtEl>
                                        <p:attrNameLst>
                                          <p:attrName>ppt_x</p:attrName>
                                          <p:attrName>ppt_y</p:attrName>
                                        </p:attrNameLst>
                                      </p:cBhvr>
                                      <p:rCtr x="3385" y="36806"/>
                                    </p:animMotion>
                                  </p:childTnLst>
                                </p:cTn>
                              </p:par>
                            </p:childTnLst>
                          </p:cTn>
                        </p:par>
                        <p:par>
                          <p:cTn id="25" fill="hold">
                            <p:stCondLst>
                              <p:cond delay="4500"/>
                            </p:stCondLst>
                            <p:childTnLst>
                              <p:par>
                                <p:cTn id="26" presetID="42" presetClass="path" presetSubtype="0" accel="50000" decel="50000" fill="hold" nodeType="afterEffect">
                                  <p:stCondLst>
                                    <p:cond delay="0"/>
                                  </p:stCondLst>
                                  <p:childTnLst>
                                    <p:animMotion origin="layout" path="M 1.94444E-6 -3.7037E-6 L 0.00781 0.81343 " pathEditMode="relative" rAng="0" ptsTypes="AA">
                                      <p:cBhvr>
                                        <p:cTn id="27" dur="2000" fill="hold"/>
                                        <p:tgtEl>
                                          <p:spTgt spid="18"/>
                                        </p:tgtEl>
                                        <p:attrNameLst>
                                          <p:attrName>ppt_x</p:attrName>
                                          <p:attrName>ppt_y</p:attrName>
                                        </p:attrNameLst>
                                      </p:cBhvr>
                                      <p:rCtr x="382" y="40671"/>
                                    </p:animMotion>
                                  </p:childTnLst>
                                </p:cTn>
                              </p:par>
                            </p:childTnLst>
                          </p:cTn>
                        </p:par>
                        <p:par>
                          <p:cTn id="28" fill="hold">
                            <p:stCondLst>
                              <p:cond delay="6500"/>
                            </p:stCondLst>
                            <p:childTnLst>
                              <p:par>
                                <p:cTn id="29" presetID="42" presetClass="path" presetSubtype="0" accel="50000" decel="50000" fill="hold" nodeType="afterEffect">
                                  <p:stCondLst>
                                    <p:cond delay="0"/>
                                  </p:stCondLst>
                                  <p:childTnLst>
                                    <p:animMotion origin="layout" path="M -4.16667E-6 -3.7037E-6 L 0.02101 0.81343 " pathEditMode="relative" rAng="0" ptsTypes="AA">
                                      <p:cBhvr>
                                        <p:cTn id="30" dur="2000" fill="hold"/>
                                        <p:tgtEl>
                                          <p:spTgt spid="17"/>
                                        </p:tgtEl>
                                        <p:attrNameLst>
                                          <p:attrName>ppt_x</p:attrName>
                                          <p:attrName>ppt_y</p:attrName>
                                        </p:attrNameLst>
                                      </p:cBhvr>
                                      <p:rCtr x="1042" y="40671"/>
                                    </p:animMotion>
                                  </p:childTnLst>
                                </p:cTn>
                              </p:par>
                            </p:childTnLst>
                          </p:cTn>
                        </p:par>
                        <p:par>
                          <p:cTn id="31" fill="hold">
                            <p:stCondLst>
                              <p:cond delay="8500"/>
                            </p:stCondLst>
                            <p:childTnLst>
                              <p:par>
                                <p:cTn id="32" presetID="42" presetClass="path" presetSubtype="0" accel="50000" decel="50000" fill="hold" nodeType="afterEffect">
                                  <p:stCondLst>
                                    <p:cond delay="0"/>
                                  </p:stCondLst>
                                  <p:childTnLst>
                                    <p:animMotion origin="layout" path="M 3.88889E-6 2.96296E-6 L -0.00816 0.7618 " pathEditMode="relative" rAng="0" ptsTypes="AA">
                                      <p:cBhvr>
                                        <p:cTn id="33" dur="2000" fill="hold"/>
                                        <p:tgtEl>
                                          <p:spTgt spid="16"/>
                                        </p:tgtEl>
                                        <p:attrNameLst>
                                          <p:attrName>ppt_x</p:attrName>
                                          <p:attrName>ppt_y</p:attrName>
                                        </p:attrNameLst>
                                      </p:cBhvr>
                                      <p:rCtr x="-417" y="38079"/>
                                    </p:animMotion>
                                  </p:childTnLst>
                                </p:cTn>
                              </p:par>
                            </p:childTnLst>
                          </p:cTn>
                        </p:par>
                        <p:par>
                          <p:cTn id="34" fill="hold">
                            <p:stCondLst>
                              <p:cond delay="10500"/>
                            </p:stCondLst>
                            <p:childTnLst>
                              <p:par>
                                <p:cTn id="35" presetID="42" presetClass="path" presetSubtype="0" accel="50000" decel="50000" fill="hold" nodeType="afterEffect">
                                  <p:stCondLst>
                                    <p:cond delay="0"/>
                                  </p:stCondLst>
                                  <p:childTnLst>
                                    <p:animMotion origin="layout" path="M 5.55556E-7 2.96296E-6 L 0.13038 0.74375 " pathEditMode="relative" rAng="0" ptsTypes="AA">
                                      <p:cBhvr>
                                        <p:cTn id="36" dur="2000" fill="hold"/>
                                        <p:tgtEl>
                                          <p:spTgt spid="15"/>
                                        </p:tgtEl>
                                        <p:attrNameLst>
                                          <p:attrName>ppt_x</p:attrName>
                                          <p:attrName>ppt_y</p:attrName>
                                        </p:attrNameLst>
                                      </p:cBhvr>
                                      <p:rCtr x="6510" y="37176"/>
                                    </p:animMotion>
                                  </p:childTnLst>
                                </p:cTn>
                              </p:par>
                            </p:childTnLst>
                          </p:cTn>
                        </p:par>
                        <p:par>
                          <p:cTn id="37" fill="hold">
                            <p:stCondLst>
                              <p:cond delay="12500"/>
                            </p:stCondLst>
                            <p:childTnLst>
                              <p:par>
                                <p:cTn id="38" presetID="42" presetClass="path" presetSubtype="0" accel="50000" decel="50000" fill="hold" nodeType="afterEffect">
                                  <p:stCondLst>
                                    <p:cond delay="0"/>
                                  </p:stCondLst>
                                  <p:childTnLst>
                                    <p:animMotion origin="layout" path="M 4.16667E-6 2.96296E-6 L -0.12639 0.78565 " pathEditMode="relative" rAng="0" ptsTypes="AA">
                                      <p:cBhvr>
                                        <p:cTn id="39" dur="2000" fill="hold"/>
                                        <p:tgtEl>
                                          <p:spTgt spid="14"/>
                                        </p:tgtEl>
                                        <p:attrNameLst>
                                          <p:attrName>ppt_x</p:attrName>
                                          <p:attrName>ppt_y</p:attrName>
                                        </p:attrNameLst>
                                      </p:cBhvr>
                                      <p:rCtr x="-6319" y="39282"/>
                                    </p:animMotion>
                                  </p:childTnLst>
                                </p:cTn>
                              </p:par>
                            </p:childTnLst>
                          </p:cTn>
                        </p:par>
                        <p:par>
                          <p:cTn id="40" fill="hold">
                            <p:stCondLst>
                              <p:cond delay="14500"/>
                            </p:stCondLst>
                            <p:childTnLst>
                              <p:par>
                                <p:cTn id="41" presetID="42" presetClass="path" presetSubtype="0" accel="50000" decel="50000" fill="hold" nodeType="afterEffect">
                                  <p:stCondLst>
                                    <p:cond delay="0"/>
                                  </p:stCondLst>
                                  <p:childTnLst>
                                    <p:animMotion origin="layout" path="M 3.33333E-6 -3.7037E-6 L -0.13507 0.78774 " pathEditMode="relative" rAng="0" ptsTypes="AA">
                                      <p:cBhvr>
                                        <p:cTn id="42" dur="2000" fill="hold"/>
                                        <p:tgtEl>
                                          <p:spTgt spid="12"/>
                                        </p:tgtEl>
                                        <p:attrNameLst>
                                          <p:attrName>ppt_x</p:attrName>
                                          <p:attrName>ppt_y</p:attrName>
                                        </p:attrNameLst>
                                      </p:cBhvr>
                                      <p:rCtr x="-6753" y="39375"/>
                                    </p:animMotion>
                                  </p:childTnLst>
                                </p:cTn>
                              </p:par>
                            </p:childTnLst>
                          </p:cTn>
                        </p:par>
                        <p:par>
                          <p:cTn id="43" fill="hold">
                            <p:stCondLst>
                              <p:cond delay="16500"/>
                            </p:stCondLst>
                            <p:childTnLst>
                              <p:par>
                                <p:cTn id="44" presetID="42" presetClass="path" presetSubtype="0" accel="50000" decel="50000" fill="hold" nodeType="afterEffect">
                                  <p:stCondLst>
                                    <p:cond delay="0"/>
                                  </p:stCondLst>
                                  <p:childTnLst>
                                    <p:animMotion origin="layout" path="M -2.77778E-6 -3.7037E-6 L -0.14288 0.75764 " pathEditMode="relative" rAng="0" ptsTypes="AA">
                                      <p:cBhvr>
                                        <p:cTn id="45" dur="2000" fill="hold"/>
                                        <p:tgtEl>
                                          <p:spTgt spid="13"/>
                                        </p:tgtEl>
                                        <p:attrNameLst>
                                          <p:attrName>ppt_x</p:attrName>
                                          <p:attrName>ppt_y</p:attrName>
                                        </p:attrNameLst>
                                      </p:cBhvr>
                                      <p:rCtr x="-7153" y="37870"/>
                                    </p:animMotion>
                                  </p:childTnLst>
                                </p:cTn>
                              </p:par>
                            </p:childTnLst>
                          </p:cTn>
                        </p:par>
                        <p:par>
                          <p:cTn id="46" fill="hold">
                            <p:stCondLst>
                              <p:cond delay="18500"/>
                            </p:stCondLst>
                            <p:childTnLst>
                              <p:par>
                                <p:cTn id="47" presetID="42" presetClass="path" presetSubtype="0" accel="50000" decel="50000" fill="hold" nodeType="afterEffect">
                                  <p:stCondLst>
                                    <p:cond delay="0"/>
                                  </p:stCondLst>
                                  <p:childTnLst>
                                    <p:animMotion origin="layout" path="M -3.05556E-6 -3.7037E-6 L -0.17847 0.78774 " pathEditMode="relative" rAng="0" ptsTypes="AA">
                                      <p:cBhvr>
                                        <p:cTn id="48" dur="2000" fill="hold"/>
                                        <p:tgtEl>
                                          <p:spTgt spid="22"/>
                                        </p:tgtEl>
                                        <p:attrNameLst>
                                          <p:attrName>ppt_x</p:attrName>
                                          <p:attrName>ppt_y</p:attrName>
                                        </p:attrNameLst>
                                      </p:cBhvr>
                                      <p:rCtr x="-8924" y="39375"/>
                                    </p:animMotion>
                                  </p:childTnLst>
                                </p:cTn>
                              </p:par>
                            </p:childTnLst>
                          </p:cTn>
                        </p:par>
                        <p:par>
                          <p:cTn id="49" fill="hold">
                            <p:stCondLst>
                              <p:cond delay="20500"/>
                            </p:stCondLst>
                            <p:childTnLst>
                              <p:par>
                                <p:cTn id="50" presetID="1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par>
                                <p:cTn id="53" presetID="10" presetClass="exit" presetSubtype="0" fill="hold" grpId="1" nodeType="withEffect">
                                  <p:stCondLst>
                                    <p:cond delay="0"/>
                                  </p:stCondLst>
                                  <p:childTnLst>
                                    <p:animEffect transition="out" filter="fad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C33FF8-2450-4221-8C74-5C9DE63AEED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921764" y="4592616"/>
            <a:ext cx="593585" cy="2097213"/>
          </a:xfrm>
          <a:prstGeom prst="rect">
            <a:avLst/>
          </a:prstGeom>
        </p:spPr>
      </p:pic>
      <p:sp>
        <p:nvSpPr>
          <p:cNvPr id="8" name="Title 20">
            <a:extLst>
              <a:ext uri="{FF2B5EF4-FFF2-40B4-BE49-F238E27FC236}">
                <a16:creationId xmlns:a16="http://schemas.microsoft.com/office/drawing/2014/main" id="{5E8191E7-0DF9-4E30-AA74-C6793B7F5201}"/>
              </a:ext>
            </a:extLst>
          </p:cNvPr>
          <p:cNvSpPr>
            <a:spLocks noGrp="1"/>
          </p:cNvSpPr>
          <p:nvPr>
            <p:ph type="title"/>
          </p:nvPr>
        </p:nvSpPr>
        <p:spPr>
          <a:xfrm>
            <a:off x="457198" y="478895"/>
            <a:ext cx="8220075" cy="994306"/>
          </a:xfrm>
        </p:spPr>
        <p:txBody>
          <a:bodyPr/>
          <a:lstStyle/>
          <a:p>
            <a:r>
              <a:rPr lang="en-GB" sz="2000" b="0" dirty="0">
                <a:latin typeface="+mn-lt"/>
              </a:rPr>
              <a:t>Number Ten and Number One said goodbye to each other and made their way home.</a:t>
            </a:r>
          </a:p>
        </p:txBody>
      </p:sp>
      <p:pic>
        <p:nvPicPr>
          <p:cNvPr id="7" name="Picture 6">
            <a:extLst>
              <a:ext uri="{FF2B5EF4-FFF2-40B4-BE49-F238E27FC236}">
                <a16:creationId xmlns:a16="http://schemas.microsoft.com/office/drawing/2014/main" id="{A1E51A44-25D7-4221-A339-0D7C53DD9871}"/>
              </a:ext>
            </a:extLst>
          </p:cNvPr>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p:blipFill>
        <p:spPr>
          <a:xfrm>
            <a:off x="514351" y="1328983"/>
            <a:ext cx="2646756" cy="3658145"/>
          </a:xfrm>
          <a:prstGeom prst="rect">
            <a:avLst/>
          </a:prstGeom>
        </p:spPr>
      </p:pic>
      <p:pic>
        <p:nvPicPr>
          <p:cNvPr id="17" name="Picture 16">
            <a:extLst>
              <a:ext uri="{FF2B5EF4-FFF2-40B4-BE49-F238E27FC236}">
                <a16:creationId xmlns:a16="http://schemas.microsoft.com/office/drawing/2014/main" id="{9F6BDE97-C73C-493A-A137-F6362F64ED7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257551" y="1328982"/>
            <a:ext cx="2646756" cy="3658145"/>
          </a:xfrm>
          <a:prstGeom prst="rect">
            <a:avLst/>
          </a:prstGeom>
        </p:spPr>
      </p:pic>
      <p:pic>
        <p:nvPicPr>
          <p:cNvPr id="30" name="Picture 29">
            <a:extLst>
              <a:ext uri="{FF2B5EF4-FFF2-40B4-BE49-F238E27FC236}">
                <a16:creationId xmlns:a16="http://schemas.microsoft.com/office/drawing/2014/main" id="{C0412BA8-EDB5-4488-ACF6-2621F53FF19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000751" y="1328981"/>
            <a:ext cx="2646756" cy="3658145"/>
          </a:xfrm>
          <a:prstGeom prst="rect">
            <a:avLst/>
          </a:prstGeom>
        </p:spPr>
      </p:pic>
      <p:pic>
        <p:nvPicPr>
          <p:cNvPr id="9" name="Picture 8">
            <a:extLst>
              <a:ext uri="{FF2B5EF4-FFF2-40B4-BE49-F238E27FC236}">
                <a16:creationId xmlns:a16="http://schemas.microsoft.com/office/drawing/2014/main" id="{8A7DD3A0-AC02-4494-9263-0C25A5D87FA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20399" y="4476550"/>
            <a:ext cx="1772049" cy="2118029"/>
          </a:xfrm>
          <a:prstGeom prst="rect">
            <a:avLst/>
          </a:prstGeom>
        </p:spPr>
      </p:pic>
    </p:spTree>
    <p:extLst>
      <p:ext uri="{BB962C8B-B14F-4D97-AF65-F5344CB8AC3E}">
        <p14:creationId xmlns:p14="http://schemas.microsoft.com/office/powerpoint/2010/main" val="85935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nodeType="withEffect">
                                  <p:stCondLst>
                                    <p:cond delay="250"/>
                                  </p:stCondLst>
                                  <p:childTnLst>
                                    <p:anim calcmode="lin" valueType="num">
                                      <p:cBhvr additive="base">
                                        <p:cTn id="6" dur="1750"/>
                                        <p:tgtEl>
                                          <p:spTgt spid="7"/>
                                        </p:tgtEl>
                                        <p:attrNameLst>
                                          <p:attrName>ppt_x</p:attrName>
                                        </p:attrNameLst>
                                      </p:cBhvr>
                                      <p:tavLst>
                                        <p:tav tm="0">
                                          <p:val>
                                            <p:strVal val="ppt_x"/>
                                          </p:val>
                                        </p:tav>
                                        <p:tav tm="100000">
                                          <p:val>
                                            <p:strVal val="ppt_x"/>
                                          </p:val>
                                        </p:tav>
                                      </p:tavLst>
                                    </p:anim>
                                    <p:anim calcmode="lin" valueType="num">
                                      <p:cBhvr additive="base">
                                        <p:cTn id="7" dur="1750"/>
                                        <p:tgtEl>
                                          <p:spTgt spid="7"/>
                                        </p:tgtEl>
                                        <p:attrNameLst>
                                          <p:attrName>ppt_y</p:attrName>
                                        </p:attrNameLst>
                                      </p:cBhvr>
                                      <p:tavLst>
                                        <p:tav tm="0">
                                          <p:val>
                                            <p:strVal val="ppt_y"/>
                                          </p:val>
                                        </p:tav>
                                        <p:tav tm="100000">
                                          <p:val>
                                            <p:strVal val="0-ppt_h/2"/>
                                          </p:val>
                                        </p:tav>
                                      </p:tavLst>
                                    </p:anim>
                                    <p:set>
                                      <p:cBhvr>
                                        <p:cTn id="8" dur="1" fill="hold">
                                          <p:stCondLst>
                                            <p:cond delay="1749"/>
                                          </p:stCondLst>
                                        </p:cTn>
                                        <p:tgtEl>
                                          <p:spTgt spid="7"/>
                                        </p:tgtEl>
                                        <p:attrNameLst>
                                          <p:attrName>style.visibility</p:attrName>
                                        </p:attrNameLst>
                                      </p:cBhvr>
                                      <p:to>
                                        <p:strVal val="hidden"/>
                                      </p:to>
                                    </p:set>
                                  </p:childTnLst>
                                </p:cTn>
                              </p:par>
                              <p:par>
                                <p:cTn id="9" presetID="2" presetClass="exit" presetSubtype="1" fill="hold" nodeType="withEffect">
                                  <p:stCondLst>
                                    <p:cond delay="250"/>
                                  </p:stCondLst>
                                  <p:childTnLst>
                                    <p:anim calcmode="lin" valueType="num">
                                      <p:cBhvr additive="base">
                                        <p:cTn id="10" dur="1750"/>
                                        <p:tgtEl>
                                          <p:spTgt spid="17"/>
                                        </p:tgtEl>
                                        <p:attrNameLst>
                                          <p:attrName>ppt_x</p:attrName>
                                        </p:attrNameLst>
                                      </p:cBhvr>
                                      <p:tavLst>
                                        <p:tav tm="0">
                                          <p:val>
                                            <p:strVal val="ppt_x"/>
                                          </p:val>
                                        </p:tav>
                                        <p:tav tm="100000">
                                          <p:val>
                                            <p:strVal val="ppt_x"/>
                                          </p:val>
                                        </p:tav>
                                      </p:tavLst>
                                    </p:anim>
                                    <p:anim calcmode="lin" valueType="num">
                                      <p:cBhvr additive="base">
                                        <p:cTn id="11" dur="1750"/>
                                        <p:tgtEl>
                                          <p:spTgt spid="17"/>
                                        </p:tgtEl>
                                        <p:attrNameLst>
                                          <p:attrName>ppt_y</p:attrName>
                                        </p:attrNameLst>
                                      </p:cBhvr>
                                      <p:tavLst>
                                        <p:tav tm="0">
                                          <p:val>
                                            <p:strVal val="ppt_y"/>
                                          </p:val>
                                        </p:tav>
                                        <p:tav tm="100000">
                                          <p:val>
                                            <p:strVal val="0-ppt_h/2"/>
                                          </p:val>
                                        </p:tav>
                                      </p:tavLst>
                                    </p:anim>
                                    <p:set>
                                      <p:cBhvr>
                                        <p:cTn id="12" dur="1" fill="hold">
                                          <p:stCondLst>
                                            <p:cond delay="1749"/>
                                          </p:stCondLst>
                                        </p:cTn>
                                        <p:tgtEl>
                                          <p:spTgt spid="17"/>
                                        </p:tgtEl>
                                        <p:attrNameLst>
                                          <p:attrName>style.visibility</p:attrName>
                                        </p:attrNameLst>
                                      </p:cBhvr>
                                      <p:to>
                                        <p:strVal val="hidden"/>
                                      </p:to>
                                    </p:set>
                                  </p:childTnLst>
                                </p:cTn>
                              </p:par>
                              <p:par>
                                <p:cTn id="13" presetID="2" presetClass="exit" presetSubtype="1" fill="hold" nodeType="withEffect">
                                  <p:stCondLst>
                                    <p:cond delay="250"/>
                                  </p:stCondLst>
                                  <p:childTnLst>
                                    <p:anim calcmode="lin" valueType="num">
                                      <p:cBhvr additive="base">
                                        <p:cTn id="14" dur="1750"/>
                                        <p:tgtEl>
                                          <p:spTgt spid="30"/>
                                        </p:tgtEl>
                                        <p:attrNameLst>
                                          <p:attrName>ppt_x</p:attrName>
                                        </p:attrNameLst>
                                      </p:cBhvr>
                                      <p:tavLst>
                                        <p:tav tm="0">
                                          <p:val>
                                            <p:strVal val="ppt_x"/>
                                          </p:val>
                                        </p:tav>
                                        <p:tav tm="100000">
                                          <p:val>
                                            <p:strVal val="ppt_x"/>
                                          </p:val>
                                        </p:tav>
                                      </p:tavLst>
                                    </p:anim>
                                    <p:anim calcmode="lin" valueType="num">
                                      <p:cBhvr additive="base">
                                        <p:cTn id="15" dur="1750"/>
                                        <p:tgtEl>
                                          <p:spTgt spid="30"/>
                                        </p:tgtEl>
                                        <p:attrNameLst>
                                          <p:attrName>ppt_y</p:attrName>
                                        </p:attrNameLst>
                                      </p:cBhvr>
                                      <p:tavLst>
                                        <p:tav tm="0">
                                          <p:val>
                                            <p:strVal val="ppt_y"/>
                                          </p:val>
                                        </p:tav>
                                        <p:tav tm="100000">
                                          <p:val>
                                            <p:strVal val="0-ppt_h/2"/>
                                          </p:val>
                                        </p:tav>
                                      </p:tavLst>
                                    </p:anim>
                                    <p:set>
                                      <p:cBhvr>
                                        <p:cTn id="16" dur="1" fill="hold">
                                          <p:stCondLst>
                                            <p:cond delay="1749"/>
                                          </p:stCondLst>
                                        </p:cTn>
                                        <p:tgtEl>
                                          <p:spTgt spid="30"/>
                                        </p:tgtEl>
                                        <p:attrNameLst>
                                          <p:attrName>style.visibility</p:attrName>
                                        </p:attrNameLst>
                                      </p:cBhvr>
                                      <p:to>
                                        <p:strVal val="hidden"/>
                                      </p:to>
                                    </p:set>
                                  </p:childTnLst>
                                </p:cTn>
                              </p:par>
                              <p:par>
                                <p:cTn id="17" presetID="32" presetClass="emph" presetSubtype="0" fill="hold" nodeType="withEffect">
                                  <p:stCondLst>
                                    <p:cond delay="25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par>
                                <p:cTn id="23" presetID="32" presetClass="emph" presetSubtype="0" fill="hold" nodeType="withEffect">
                                  <p:stCondLst>
                                    <p:cond delay="250"/>
                                  </p:stCondLst>
                                  <p:childTnLst>
                                    <p:animRot by="120000">
                                      <p:cBhvr>
                                        <p:cTn id="24" dur="100" fill="hold">
                                          <p:stCondLst>
                                            <p:cond delay="0"/>
                                          </p:stCondLst>
                                        </p:cTn>
                                        <p:tgtEl>
                                          <p:spTgt spid="9"/>
                                        </p:tgtEl>
                                        <p:attrNameLst>
                                          <p:attrName>r</p:attrName>
                                        </p:attrNameLst>
                                      </p:cBhvr>
                                    </p:animRot>
                                    <p:animRot by="-240000">
                                      <p:cBhvr>
                                        <p:cTn id="25" dur="200" fill="hold">
                                          <p:stCondLst>
                                            <p:cond delay="200"/>
                                          </p:stCondLst>
                                        </p:cTn>
                                        <p:tgtEl>
                                          <p:spTgt spid="9"/>
                                        </p:tgtEl>
                                        <p:attrNameLst>
                                          <p:attrName>r</p:attrName>
                                        </p:attrNameLst>
                                      </p:cBhvr>
                                    </p:animRot>
                                    <p:animRot by="240000">
                                      <p:cBhvr>
                                        <p:cTn id="26" dur="200" fill="hold">
                                          <p:stCondLst>
                                            <p:cond delay="400"/>
                                          </p:stCondLst>
                                        </p:cTn>
                                        <p:tgtEl>
                                          <p:spTgt spid="9"/>
                                        </p:tgtEl>
                                        <p:attrNameLst>
                                          <p:attrName>r</p:attrName>
                                        </p:attrNameLst>
                                      </p:cBhvr>
                                    </p:animRot>
                                    <p:animRot by="-240000">
                                      <p:cBhvr>
                                        <p:cTn id="27" dur="200" fill="hold">
                                          <p:stCondLst>
                                            <p:cond delay="600"/>
                                          </p:stCondLst>
                                        </p:cTn>
                                        <p:tgtEl>
                                          <p:spTgt spid="9"/>
                                        </p:tgtEl>
                                        <p:attrNameLst>
                                          <p:attrName>r</p:attrName>
                                        </p:attrNameLst>
                                      </p:cBhvr>
                                    </p:animRot>
                                    <p:animRot by="120000">
                                      <p:cBhvr>
                                        <p:cTn id="28" dur="200" fill="hold">
                                          <p:stCondLst>
                                            <p:cond delay="800"/>
                                          </p:stCondLst>
                                        </p:cTn>
                                        <p:tgtEl>
                                          <p:spTgt spid="9"/>
                                        </p:tgtEl>
                                        <p:attrNameLst>
                                          <p:attrName>r</p:attrName>
                                        </p:attrNameLst>
                                      </p:cBhvr>
                                    </p:animRot>
                                  </p:childTnLst>
                                </p:cTn>
                              </p:par>
                            </p:childTnLst>
                          </p:cTn>
                        </p:par>
                        <p:par>
                          <p:cTn id="29" fill="hold">
                            <p:stCondLst>
                              <p:cond delay="2000"/>
                            </p:stCondLst>
                            <p:childTnLst>
                              <p:par>
                                <p:cTn id="30" presetID="35" presetClass="path" presetSubtype="0" accel="50000" decel="50000" fill="hold" nodeType="afterEffect">
                                  <p:stCondLst>
                                    <p:cond delay="0"/>
                                  </p:stCondLst>
                                  <p:childTnLst>
                                    <p:animMotion origin="layout" path="M 0 0 L -0.25 0 E" pathEditMode="relative" ptsTypes="">
                                      <p:cBhvr>
                                        <p:cTn id="31" dur="2000" fill="hold"/>
                                        <p:tgtEl>
                                          <p:spTgt spid="9"/>
                                        </p:tgtEl>
                                        <p:attrNameLst>
                                          <p:attrName>ppt_x</p:attrName>
                                          <p:attrName>ppt_y</p:attrName>
                                        </p:attrNameLst>
                                      </p:cBhvr>
                                    </p:animMotion>
                                  </p:childTnLst>
                                </p:cTn>
                              </p:par>
                              <p:par>
                                <p:cTn id="32" presetID="63" presetClass="path" presetSubtype="0" accel="50000" decel="50000" fill="hold" nodeType="withEffect">
                                  <p:stCondLst>
                                    <p:cond delay="0"/>
                                  </p:stCondLst>
                                  <p:childTnLst>
                                    <p:animMotion origin="layout" path="M -4.72222E-6 -3.7037E-6 L 0.25 -3.7037E-6 " pathEditMode="relative" rAng="0" ptsTypes="AA">
                                      <p:cBhvr>
                                        <p:cTn id="33" dur="2000" fill="hold"/>
                                        <p:tgtEl>
                                          <p:spTgt spid="4"/>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a:xfrm>
            <a:off x="457199" y="478895"/>
            <a:ext cx="5803902" cy="994306"/>
          </a:xfrm>
        </p:spPr>
        <p:txBody>
          <a:bodyPr/>
          <a:lstStyle/>
          <a:p>
            <a:r>
              <a:rPr lang="en-GB" sz="2000" b="0" dirty="0">
                <a:latin typeface="+mn-lt"/>
              </a:rPr>
              <a:t>Can you find 11 on the number track? Click on Number Eleven to move him onto the number track.</a:t>
            </a:r>
          </a:p>
        </p:txBody>
      </p:sp>
      <p:graphicFrame>
        <p:nvGraphicFramePr>
          <p:cNvPr id="2" name="Table 2">
            <a:extLst>
              <a:ext uri="{FF2B5EF4-FFF2-40B4-BE49-F238E27FC236}">
                <a16:creationId xmlns:a16="http://schemas.microsoft.com/office/drawing/2014/main" id="{AC8DC982-AC6D-4883-96E5-F211311FB241}"/>
              </a:ext>
            </a:extLst>
          </p:cNvPr>
          <p:cNvGraphicFramePr>
            <a:graphicFrameLocks noGrp="1"/>
          </p:cNvGraphicFramePr>
          <p:nvPr>
            <p:extLst>
              <p:ext uri="{D42A27DB-BD31-4B8C-83A1-F6EECF244321}">
                <p14:modId xmlns:p14="http://schemas.microsoft.com/office/powerpoint/2010/main" val="1866612535"/>
              </p:ext>
            </p:extLst>
          </p:nvPr>
        </p:nvGraphicFramePr>
        <p:xfrm>
          <a:off x="6375400" y="295985"/>
          <a:ext cx="1587500" cy="6235702"/>
        </p:xfrm>
        <a:graphic>
          <a:graphicData uri="http://schemas.openxmlformats.org/drawingml/2006/table">
            <a:tbl>
              <a:tblPr firstRow="1" bandRow="1">
                <a:tableStyleId>{5C22544A-7EE6-4342-B048-85BDC9FD1C3A}</a:tableStyleId>
              </a:tblPr>
              <a:tblGrid>
                <a:gridCol w="1587500">
                  <a:extLst>
                    <a:ext uri="{9D8B030D-6E8A-4147-A177-3AD203B41FA5}">
                      <a16:colId xmlns:a16="http://schemas.microsoft.com/office/drawing/2014/main" val="1919792066"/>
                    </a:ext>
                  </a:extLst>
                </a:gridCol>
              </a:tblGrid>
              <a:tr h="56688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3679270"/>
                  </a:ext>
                </a:extLst>
              </a:tr>
              <a:tr h="56688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9247265"/>
                  </a:ext>
                </a:extLst>
              </a:tr>
              <a:tr h="56688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6646540"/>
                  </a:ext>
                </a:extLst>
              </a:tr>
              <a:tr h="56688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3523796"/>
                  </a:ext>
                </a:extLst>
              </a:tr>
              <a:tr h="56688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2787937"/>
                  </a:ext>
                </a:extLst>
              </a:tr>
              <a:tr h="56688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4479530"/>
                  </a:ext>
                </a:extLst>
              </a:tr>
              <a:tr h="56688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4631175"/>
                  </a:ext>
                </a:extLst>
              </a:tr>
              <a:tr h="56688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3397063"/>
                  </a:ext>
                </a:extLst>
              </a:tr>
              <a:tr h="56688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525444"/>
                  </a:ext>
                </a:extLst>
              </a:tr>
              <a:tr h="56688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6566514"/>
                  </a:ext>
                </a:extLst>
              </a:tr>
              <a:tr h="56688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1245253"/>
                  </a:ext>
                </a:extLst>
              </a:tr>
            </a:tbl>
          </a:graphicData>
        </a:graphic>
      </p:graphicFrame>
      <p:sp>
        <p:nvSpPr>
          <p:cNvPr id="9" name="Title 20">
            <a:extLst>
              <a:ext uri="{FF2B5EF4-FFF2-40B4-BE49-F238E27FC236}">
                <a16:creationId xmlns:a16="http://schemas.microsoft.com/office/drawing/2014/main" id="{CB3CAD26-1720-4C62-9DEE-1DD9AEBEBBF1}"/>
              </a:ext>
            </a:extLst>
          </p:cNvPr>
          <p:cNvSpPr txBox="1">
            <a:spLocks/>
          </p:cNvSpPr>
          <p:nvPr/>
        </p:nvSpPr>
        <p:spPr>
          <a:xfrm>
            <a:off x="4241799" y="97895"/>
            <a:ext cx="5803902"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EA5B6A"/>
                </a:solidFill>
                <a:latin typeface="+mn-lt"/>
              </a:rPr>
              <a:t>20</a:t>
            </a:r>
            <a:endParaRPr lang="en-GB" sz="2000" b="0" dirty="0">
              <a:solidFill>
                <a:srgbClr val="EA5B6A"/>
              </a:solidFill>
              <a:latin typeface="+mn-lt"/>
            </a:endParaRPr>
          </a:p>
        </p:txBody>
      </p:sp>
      <p:sp>
        <p:nvSpPr>
          <p:cNvPr id="11" name="Title 20">
            <a:extLst>
              <a:ext uri="{FF2B5EF4-FFF2-40B4-BE49-F238E27FC236}">
                <a16:creationId xmlns:a16="http://schemas.microsoft.com/office/drawing/2014/main" id="{D1EB8179-29D7-4D19-B493-B84C65A065E6}"/>
              </a:ext>
            </a:extLst>
          </p:cNvPr>
          <p:cNvSpPr txBox="1">
            <a:spLocks/>
          </p:cNvSpPr>
          <p:nvPr/>
        </p:nvSpPr>
        <p:spPr>
          <a:xfrm>
            <a:off x="6578599" y="885296"/>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9699CF"/>
                </a:solidFill>
                <a:latin typeface="+mn-lt"/>
              </a:rPr>
              <a:t>19</a:t>
            </a:r>
            <a:endParaRPr lang="en-GB" sz="2000" b="0" dirty="0">
              <a:solidFill>
                <a:srgbClr val="9699CF"/>
              </a:solidFill>
              <a:latin typeface="+mn-lt"/>
            </a:endParaRPr>
          </a:p>
        </p:txBody>
      </p:sp>
      <p:sp>
        <p:nvSpPr>
          <p:cNvPr id="12" name="Title 20">
            <a:extLst>
              <a:ext uri="{FF2B5EF4-FFF2-40B4-BE49-F238E27FC236}">
                <a16:creationId xmlns:a16="http://schemas.microsoft.com/office/drawing/2014/main" id="{D497D18F-EA94-4A72-ACF8-B0073732D042}"/>
              </a:ext>
            </a:extLst>
          </p:cNvPr>
          <p:cNvSpPr txBox="1">
            <a:spLocks/>
          </p:cNvSpPr>
          <p:nvPr/>
        </p:nvSpPr>
        <p:spPr>
          <a:xfrm>
            <a:off x="6553199" y="1473201"/>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12A79B"/>
                </a:solidFill>
                <a:latin typeface="+mn-lt"/>
              </a:rPr>
              <a:t>18</a:t>
            </a:r>
            <a:endParaRPr lang="en-GB" sz="2000" b="0" dirty="0">
              <a:solidFill>
                <a:srgbClr val="12A79B"/>
              </a:solidFill>
              <a:latin typeface="+mn-lt"/>
            </a:endParaRPr>
          </a:p>
        </p:txBody>
      </p:sp>
      <p:sp>
        <p:nvSpPr>
          <p:cNvPr id="13" name="Title 20">
            <a:extLst>
              <a:ext uri="{FF2B5EF4-FFF2-40B4-BE49-F238E27FC236}">
                <a16:creationId xmlns:a16="http://schemas.microsoft.com/office/drawing/2014/main" id="{F8554028-90E7-4E0F-861A-3463F35ADFA0}"/>
              </a:ext>
            </a:extLst>
          </p:cNvPr>
          <p:cNvSpPr txBox="1">
            <a:spLocks/>
          </p:cNvSpPr>
          <p:nvPr/>
        </p:nvSpPr>
        <p:spPr>
          <a:xfrm>
            <a:off x="6553199" y="2020420"/>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FECC81"/>
                </a:solidFill>
                <a:latin typeface="+mn-lt"/>
              </a:rPr>
              <a:t>17</a:t>
            </a:r>
            <a:endParaRPr lang="en-GB" sz="2000" b="0" dirty="0">
              <a:solidFill>
                <a:srgbClr val="FECC81"/>
              </a:solidFill>
              <a:latin typeface="+mn-lt"/>
            </a:endParaRPr>
          </a:p>
        </p:txBody>
      </p:sp>
      <p:sp>
        <p:nvSpPr>
          <p:cNvPr id="14" name="Title 20">
            <a:extLst>
              <a:ext uri="{FF2B5EF4-FFF2-40B4-BE49-F238E27FC236}">
                <a16:creationId xmlns:a16="http://schemas.microsoft.com/office/drawing/2014/main" id="{B7AFFE74-C1D3-4994-96F9-36674C4569ED}"/>
              </a:ext>
            </a:extLst>
          </p:cNvPr>
          <p:cNvSpPr txBox="1">
            <a:spLocks/>
          </p:cNvSpPr>
          <p:nvPr/>
        </p:nvSpPr>
        <p:spPr>
          <a:xfrm>
            <a:off x="6553199" y="2570780"/>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7CC3E1"/>
                </a:solidFill>
                <a:latin typeface="+mn-lt"/>
              </a:rPr>
              <a:t>16</a:t>
            </a:r>
            <a:endParaRPr lang="en-GB" sz="2000" b="0" dirty="0">
              <a:solidFill>
                <a:srgbClr val="7CC3E1"/>
              </a:solidFill>
              <a:latin typeface="+mn-lt"/>
            </a:endParaRPr>
          </a:p>
        </p:txBody>
      </p:sp>
      <p:sp>
        <p:nvSpPr>
          <p:cNvPr id="15" name="Title 20">
            <a:extLst>
              <a:ext uri="{FF2B5EF4-FFF2-40B4-BE49-F238E27FC236}">
                <a16:creationId xmlns:a16="http://schemas.microsoft.com/office/drawing/2014/main" id="{DE749FFF-0B40-4275-8DCB-FC7106B3B041}"/>
              </a:ext>
            </a:extLst>
          </p:cNvPr>
          <p:cNvSpPr txBox="1">
            <a:spLocks/>
          </p:cNvSpPr>
          <p:nvPr/>
        </p:nvSpPr>
        <p:spPr>
          <a:xfrm>
            <a:off x="6553198" y="3158685"/>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AED479"/>
                </a:solidFill>
                <a:latin typeface="+mn-lt"/>
              </a:rPr>
              <a:t>15</a:t>
            </a:r>
            <a:endParaRPr lang="en-GB" sz="2000" b="0" dirty="0">
              <a:solidFill>
                <a:srgbClr val="AED479"/>
              </a:solidFill>
              <a:latin typeface="+mn-lt"/>
            </a:endParaRPr>
          </a:p>
        </p:txBody>
      </p:sp>
      <p:sp>
        <p:nvSpPr>
          <p:cNvPr id="16" name="Title 20">
            <a:extLst>
              <a:ext uri="{FF2B5EF4-FFF2-40B4-BE49-F238E27FC236}">
                <a16:creationId xmlns:a16="http://schemas.microsoft.com/office/drawing/2014/main" id="{09EB77AF-5970-49A6-ADB3-CD40F31E4BD2}"/>
              </a:ext>
            </a:extLst>
          </p:cNvPr>
          <p:cNvSpPr txBox="1">
            <a:spLocks/>
          </p:cNvSpPr>
          <p:nvPr/>
        </p:nvSpPr>
        <p:spPr>
          <a:xfrm>
            <a:off x="6553197" y="4865762"/>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F9A34D"/>
                </a:solidFill>
                <a:latin typeface="+mn-lt"/>
              </a:rPr>
              <a:t>12</a:t>
            </a:r>
            <a:endParaRPr lang="en-GB" sz="2000" b="0" dirty="0">
              <a:solidFill>
                <a:srgbClr val="F9A34D"/>
              </a:solidFill>
              <a:latin typeface="+mn-lt"/>
            </a:endParaRPr>
          </a:p>
        </p:txBody>
      </p:sp>
      <p:sp>
        <p:nvSpPr>
          <p:cNvPr id="17" name="Title 20">
            <a:extLst>
              <a:ext uri="{FF2B5EF4-FFF2-40B4-BE49-F238E27FC236}">
                <a16:creationId xmlns:a16="http://schemas.microsoft.com/office/drawing/2014/main" id="{B6E0A385-DC46-45E3-A052-141A7F7A7EA2}"/>
              </a:ext>
            </a:extLst>
          </p:cNvPr>
          <p:cNvSpPr txBox="1">
            <a:spLocks/>
          </p:cNvSpPr>
          <p:nvPr/>
        </p:nvSpPr>
        <p:spPr>
          <a:xfrm>
            <a:off x="6553197" y="4247708"/>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FFE76B"/>
                </a:solidFill>
                <a:latin typeface="+mn-lt"/>
              </a:rPr>
              <a:t>13</a:t>
            </a:r>
            <a:endParaRPr lang="en-GB" sz="2000" b="0" dirty="0">
              <a:solidFill>
                <a:srgbClr val="FFE76B"/>
              </a:solidFill>
              <a:latin typeface="+mn-lt"/>
            </a:endParaRPr>
          </a:p>
        </p:txBody>
      </p:sp>
      <p:sp>
        <p:nvSpPr>
          <p:cNvPr id="20" name="Title 20">
            <a:extLst>
              <a:ext uri="{FF2B5EF4-FFF2-40B4-BE49-F238E27FC236}">
                <a16:creationId xmlns:a16="http://schemas.microsoft.com/office/drawing/2014/main" id="{4740E1FC-BDD3-49A6-AA3B-C7A51A7203FE}"/>
              </a:ext>
            </a:extLst>
          </p:cNvPr>
          <p:cNvSpPr txBox="1">
            <a:spLocks/>
          </p:cNvSpPr>
          <p:nvPr/>
        </p:nvSpPr>
        <p:spPr>
          <a:xfrm>
            <a:off x="6553196" y="3702574"/>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CAA9CA"/>
                </a:solidFill>
                <a:latin typeface="+mn-lt"/>
              </a:rPr>
              <a:t>14</a:t>
            </a:r>
            <a:endParaRPr lang="en-GB" sz="2000" b="0" dirty="0">
              <a:solidFill>
                <a:srgbClr val="CAA9CA"/>
              </a:solidFill>
              <a:latin typeface="+mn-lt"/>
            </a:endParaRPr>
          </a:p>
        </p:txBody>
      </p:sp>
      <p:sp>
        <p:nvSpPr>
          <p:cNvPr id="22" name="Title 20">
            <a:extLst>
              <a:ext uri="{FF2B5EF4-FFF2-40B4-BE49-F238E27FC236}">
                <a16:creationId xmlns:a16="http://schemas.microsoft.com/office/drawing/2014/main" id="{17D5269D-98B1-461E-AD91-EB51CFB97921}"/>
              </a:ext>
            </a:extLst>
          </p:cNvPr>
          <p:cNvSpPr txBox="1">
            <a:spLocks/>
          </p:cNvSpPr>
          <p:nvPr/>
        </p:nvSpPr>
        <p:spPr>
          <a:xfrm>
            <a:off x="6553195" y="5998535"/>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EA5B6A"/>
                </a:solidFill>
                <a:latin typeface="+mn-lt"/>
              </a:rPr>
              <a:t>10</a:t>
            </a:r>
            <a:endParaRPr lang="en-GB" sz="2000" b="0" dirty="0">
              <a:solidFill>
                <a:srgbClr val="EA5B6A"/>
              </a:solidFill>
              <a:latin typeface="+mn-lt"/>
            </a:endParaRPr>
          </a:p>
        </p:txBody>
      </p:sp>
      <p:grpSp>
        <p:nvGrpSpPr>
          <p:cNvPr id="26" name="Group 25">
            <a:extLst>
              <a:ext uri="{FF2B5EF4-FFF2-40B4-BE49-F238E27FC236}">
                <a16:creationId xmlns:a16="http://schemas.microsoft.com/office/drawing/2014/main" id="{740EFBC3-DDDD-41A6-908B-BF32D4C8ED59}"/>
              </a:ext>
            </a:extLst>
          </p:cNvPr>
          <p:cNvGrpSpPr/>
          <p:nvPr/>
        </p:nvGrpSpPr>
        <p:grpSpPr>
          <a:xfrm>
            <a:off x="697830" y="4467224"/>
            <a:ext cx="984880" cy="1772259"/>
            <a:chOff x="1254183" y="2136056"/>
            <a:chExt cx="1128674" cy="2010598"/>
          </a:xfrm>
        </p:grpSpPr>
        <p:pic>
          <p:nvPicPr>
            <p:cNvPr id="27" name="Picture 26">
              <a:extLst>
                <a:ext uri="{FF2B5EF4-FFF2-40B4-BE49-F238E27FC236}">
                  <a16:creationId xmlns:a16="http://schemas.microsoft.com/office/drawing/2014/main" id="{1B30F835-F95B-4EBD-B426-56735B994A6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08010" y="2136056"/>
              <a:ext cx="574847" cy="2010598"/>
            </a:xfrm>
            <a:prstGeom prst="rect">
              <a:avLst/>
            </a:prstGeom>
          </p:spPr>
        </p:pic>
        <p:pic>
          <p:nvPicPr>
            <p:cNvPr id="28" name="Eyes One">
              <a:extLst>
                <a:ext uri="{FF2B5EF4-FFF2-40B4-BE49-F238E27FC236}">
                  <a16:creationId xmlns:a16="http://schemas.microsoft.com/office/drawing/2014/main" id="{C600814A-1A7F-473D-B388-1CA515ECAC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2" r="-2125"/>
            <a:stretch/>
          </p:blipFill>
          <p:spPr>
            <a:xfrm>
              <a:off x="1254183" y="2408801"/>
              <a:ext cx="507942" cy="1737853"/>
            </a:xfrm>
            <a:prstGeom prst="rect">
              <a:avLst/>
            </a:prstGeom>
          </p:spPr>
        </p:pic>
      </p:grpSp>
      <p:grpSp>
        <p:nvGrpSpPr>
          <p:cNvPr id="29" name="Group 28">
            <a:extLst>
              <a:ext uri="{FF2B5EF4-FFF2-40B4-BE49-F238E27FC236}">
                <a16:creationId xmlns:a16="http://schemas.microsoft.com/office/drawing/2014/main" id="{F8FBB65D-CAA4-4AE9-B14E-9A598FA729FB}"/>
              </a:ext>
            </a:extLst>
          </p:cNvPr>
          <p:cNvGrpSpPr/>
          <p:nvPr/>
        </p:nvGrpSpPr>
        <p:grpSpPr>
          <a:xfrm>
            <a:off x="1018576" y="5375227"/>
            <a:ext cx="285007" cy="507359"/>
            <a:chOff x="1254183" y="2072060"/>
            <a:chExt cx="1177228" cy="2074594"/>
          </a:xfrm>
        </p:grpSpPr>
        <p:pic>
          <p:nvPicPr>
            <p:cNvPr id="30" name="Picture 29">
              <a:extLst>
                <a:ext uri="{FF2B5EF4-FFF2-40B4-BE49-F238E27FC236}">
                  <a16:creationId xmlns:a16="http://schemas.microsoft.com/office/drawing/2014/main" id="{228FE545-EFEC-48F0-88B1-6F6E4CC74F9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838268" y="2072060"/>
              <a:ext cx="593143" cy="2074594"/>
            </a:xfrm>
            <a:prstGeom prst="rect">
              <a:avLst/>
            </a:prstGeom>
          </p:spPr>
        </p:pic>
        <p:pic>
          <p:nvPicPr>
            <p:cNvPr id="31" name="Eyes One">
              <a:extLst>
                <a:ext uri="{FF2B5EF4-FFF2-40B4-BE49-F238E27FC236}">
                  <a16:creationId xmlns:a16="http://schemas.microsoft.com/office/drawing/2014/main" id="{AF44BEDC-7F60-4B7B-8B97-280ACF3569B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2" r="-2125"/>
            <a:stretch/>
          </p:blipFill>
          <p:spPr>
            <a:xfrm>
              <a:off x="1254183" y="2408801"/>
              <a:ext cx="507942" cy="1737853"/>
            </a:xfrm>
            <a:prstGeom prst="rect">
              <a:avLst/>
            </a:prstGeom>
          </p:spPr>
        </p:pic>
      </p:grpSp>
      <p:sp>
        <p:nvSpPr>
          <p:cNvPr id="7" name="Rectangle: Rounded Corners 6">
            <a:extLst>
              <a:ext uri="{FF2B5EF4-FFF2-40B4-BE49-F238E27FC236}">
                <a16:creationId xmlns:a16="http://schemas.microsoft.com/office/drawing/2014/main" id="{A276C3C1-AA68-497D-9559-8CF8C70600F8}"/>
              </a:ext>
            </a:extLst>
          </p:cNvPr>
          <p:cNvSpPr/>
          <p:nvPr/>
        </p:nvSpPr>
        <p:spPr>
          <a:xfrm>
            <a:off x="1990146" y="2207375"/>
            <a:ext cx="3151539" cy="1993481"/>
          </a:xfrm>
          <a:prstGeom prst="roundRect">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Which number comes before number 11? Which number comes after number 11? Can you spot any patterns when you look at the number track?</a:t>
            </a:r>
          </a:p>
        </p:txBody>
      </p:sp>
      <p:pic>
        <p:nvPicPr>
          <p:cNvPr id="6" name="Picture 5">
            <a:extLst>
              <a:ext uri="{FF2B5EF4-FFF2-40B4-BE49-F238E27FC236}">
                <a16:creationId xmlns:a16="http://schemas.microsoft.com/office/drawing/2014/main" id="{B92B773B-F5FC-4271-8BF6-6D849CF612E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979161" y="5415554"/>
            <a:ext cx="278368" cy="516393"/>
          </a:xfrm>
          <a:prstGeom prst="rect">
            <a:avLst/>
          </a:prstGeom>
        </p:spPr>
      </p:pic>
    </p:spTree>
    <p:extLst>
      <p:ext uri="{BB962C8B-B14F-4D97-AF65-F5344CB8AC3E}">
        <p14:creationId xmlns:p14="http://schemas.microsoft.com/office/powerpoint/2010/main" val="36342378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xit" presetSubtype="0" fill="hold" nodeType="withEffect">
                                  <p:stCondLst>
                                    <p:cond delay="0"/>
                                  </p:stCondLst>
                                  <p:childTnLst>
                                    <p:animEffect transition="out" filter="fade">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childTnLst>
                          </p:cTn>
                        </p:par>
                        <p:par>
                          <p:cTn id="11" fill="hold">
                            <p:stCondLst>
                              <p:cond delay="500"/>
                            </p:stCondLst>
                            <p:childTnLst>
                              <p:par>
                                <p:cTn id="12" presetID="42" presetClass="path" presetSubtype="0" accel="50000" decel="50000" fill="hold" nodeType="afterEffect">
                                  <p:stCondLst>
                                    <p:cond delay="0"/>
                                  </p:stCondLst>
                                  <p:childTnLst>
                                    <p:animMotion origin="layout" path="M 2.77778E-7 -3.33333E-6 L 0.65208 0.00834 " pathEditMode="relative" rAng="0" ptsTypes="AA">
                                      <p:cBhvr>
                                        <p:cTn id="13" dur="2000" fill="hold"/>
                                        <p:tgtEl>
                                          <p:spTgt spid="29"/>
                                        </p:tgtEl>
                                        <p:attrNameLst>
                                          <p:attrName>ppt_x</p:attrName>
                                          <p:attrName>ppt_y</p:attrName>
                                        </p:attrNameLst>
                                      </p:cBhvr>
                                      <p:rCtr x="32604" y="417"/>
                                    </p:animMotion>
                                  </p:childTnLst>
                                </p:cTn>
                              </p:par>
                            </p:childTnLst>
                          </p:cTn>
                        </p:par>
                        <p:par>
                          <p:cTn id="14" fill="hold">
                            <p:stCondLst>
                              <p:cond delay="2500"/>
                            </p:stCondLst>
                            <p:childTnLst>
                              <p:par>
                                <p:cTn id="15" presetID="10" presetClass="exit" presetSubtype="0" fill="hold" nodeType="after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nextCondLst>
                <p:cond evt="onClick" delay="0">
                  <p:tgtEl>
                    <p:spTgt spid="26"/>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Meet Number One</a:t>
            </a:r>
          </a:p>
        </p:txBody>
      </p:sp>
      <p:pic>
        <p:nvPicPr>
          <p:cNvPr id="4" name="Picture 3">
            <a:extLst>
              <a:ext uri="{FF2B5EF4-FFF2-40B4-BE49-F238E27FC236}">
                <a16:creationId xmlns:a16="http://schemas.microsoft.com/office/drawing/2014/main" id="{66C33FF8-2450-4221-8C74-5C9DE63AEED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883976" y="1236880"/>
            <a:ext cx="1401317" cy="4951035"/>
          </a:xfrm>
          <a:prstGeom prst="rect">
            <a:avLst/>
          </a:prstGeom>
        </p:spPr>
      </p:pic>
      <p:sp>
        <p:nvSpPr>
          <p:cNvPr id="9" name="Speech Bubble: Rectangle with Corners Rounded 8">
            <a:extLst>
              <a:ext uri="{FF2B5EF4-FFF2-40B4-BE49-F238E27FC236}">
                <a16:creationId xmlns:a16="http://schemas.microsoft.com/office/drawing/2014/main" id="{8F1D12DC-6B86-4F6C-B754-A48B9C969600}"/>
              </a:ext>
            </a:extLst>
          </p:cNvPr>
          <p:cNvSpPr/>
          <p:nvPr/>
        </p:nvSpPr>
        <p:spPr>
          <a:xfrm>
            <a:off x="2362200" y="1473200"/>
            <a:ext cx="2766891" cy="2100579"/>
          </a:xfrm>
          <a:prstGeom prst="wedgeRoundRectCallout">
            <a:avLst>
              <a:gd name="adj1" fmla="val 51182"/>
              <a:gd name="adj2" fmla="val 60403"/>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Today, I am going to have lunch in the sun with my friend, Number Ten. We are going in a hot-air balloon! How many sandwiches do I have?</a:t>
            </a:r>
          </a:p>
        </p:txBody>
      </p:sp>
      <p:pic>
        <p:nvPicPr>
          <p:cNvPr id="20" name="Picture 19">
            <a:extLst>
              <a:ext uri="{FF2B5EF4-FFF2-40B4-BE49-F238E27FC236}">
                <a16:creationId xmlns:a16="http://schemas.microsoft.com/office/drawing/2014/main" id="{526AC607-7AFC-4464-AA83-9171C161DC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832804" y="4675350"/>
            <a:ext cx="1596196" cy="904083"/>
          </a:xfrm>
          <a:prstGeom prst="rect">
            <a:avLst/>
          </a:prstGeom>
        </p:spPr>
      </p:pic>
      <p:sp>
        <p:nvSpPr>
          <p:cNvPr id="6" name="Speech Bubble: Rectangle with Corners Rounded 5">
            <a:extLst>
              <a:ext uri="{FF2B5EF4-FFF2-40B4-BE49-F238E27FC236}">
                <a16:creationId xmlns:a16="http://schemas.microsoft.com/office/drawing/2014/main" id="{375EDBFD-401D-4540-AA2B-483799361AFD}"/>
              </a:ext>
            </a:extLst>
          </p:cNvPr>
          <p:cNvSpPr/>
          <p:nvPr/>
        </p:nvSpPr>
        <p:spPr>
          <a:xfrm>
            <a:off x="2779622" y="1656600"/>
            <a:ext cx="2478178" cy="1284720"/>
          </a:xfrm>
          <a:prstGeom prst="wedgeRoundRectCallout">
            <a:avLst>
              <a:gd name="adj1" fmla="val 51182"/>
              <a:gd name="adj2" fmla="val 60403"/>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Hello, I am Number One. What do you notice about me? What do I have 1 of?</a:t>
            </a:r>
          </a:p>
        </p:txBody>
      </p:sp>
    </p:spTree>
    <p:extLst>
      <p:ext uri="{BB962C8B-B14F-4D97-AF65-F5344CB8AC3E}">
        <p14:creationId xmlns:p14="http://schemas.microsoft.com/office/powerpoint/2010/main" val="296253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500"/>
                            </p:stCondLst>
                            <p:childTnLst>
                              <p:par>
                                <p:cTn id="17" presetID="10" presetClass="entr" presetSubtype="0"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xit" presetSubtype="0" fill="hold" grpId="1" nodeType="withEffect">
                                  <p:stCondLst>
                                    <p:cond delay="50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76E4A46-10DD-449B-BCEE-02E4F14A383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4351" y="1599927"/>
            <a:ext cx="2646756" cy="3658145"/>
          </a:xfrm>
          <a:prstGeom prst="rect">
            <a:avLst/>
          </a:prstGeom>
        </p:spPr>
      </p:pic>
      <p:sp>
        <p:nvSpPr>
          <p:cNvPr id="21" name="Title 20"/>
          <p:cNvSpPr>
            <a:spLocks noGrp="1"/>
          </p:cNvSpPr>
          <p:nvPr>
            <p:ph type="title"/>
          </p:nvPr>
        </p:nvSpPr>
        <p:spPr>
          <a:xfrm>
            <a:off x="461962" y="522691"/>
            <a:ext cx="8220075" cy="994306"/>
          </a:xfrm>
        </p:spPr>
        <p:txBody>
          <a:bodyPr/>
          <a:lstStyle/>
          <a:p>
            <a:r>
              <a:rPr lang="en-GB" sz="2000" b="0" dirty="0">
                <a:latin typeface="+mn-lt"/>
              </a:rPr>
              <a:t>Number Ten and Number One arrived at the hot-air balloon park. They were excited to see each other and they both had a funny feeling. Then, there was a loud bang and…</a:t>
            </a:r>
          </a:p>
        </p:txBody>
      </p:sp>
      <p:pic>
        <p:nvPicPr>
          <p:cNvPr id="4" name="Picture 3">
            <a:extLst>
              <a:ext uri="{FF2B5EF4-FFF2-40B4-BE49-F238E27FC236}">
                <a16:creationId xmlns:a16="http://schemas.microsoft.com/office/drawing/2014/main" id="{66C33FF8-2450-4221-8C74-5C9DE63AEE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230016" y="4497366"/>
            <a:ext cx="593585" cy="2097213"/>
          </a:xfrm>
          <a:prstGeom prst="rect">
            <a:avLst/>
          </a:prstGeom>
        </p:spPr>
      </p:pic>
      <p:pic>
        <p:nvPicPr>
          <p:cNvPr id="10" name="Picture 9">
            <a:extLst>
              <a:ext uri="{FF2B5EF4-FFF2-40B4-BE49-F238E27FC236}">
                <a16:creationId xmlns:a16="http://schemas.microsoft.com/office/drawing/2014/main" id="{E496C16B-DA53-4BCC-BA99-CD12ECC8ADD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20399" y="4476550"/>
            <a:ext cx="1772049" cy="2118029"/>
          </a:xfrm>
          <a:prstGeom prst="rect">
            <a:avLst/>
          </a:prstGeom>
        </p:spPr>
      </p:pic>
      <p:pic>
        <p:nvPicPr>
          <p:cNvPr id="6" name="Picture 5">
            <a:extLst>
              <a:ext uri="{FF2B5EF4-FFF2-40B4-BE49-F238E27FC236}">
                <a16:creationId xmlns:a16="http://schemas.microsoft.com/office/drawing/2014/main" id="{7208B50C-7CB0-4BF6-AB2F-87B09F6FF6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257551" y="1599926"/>
            <a:ext cx="2646756" cy="3658145"/>
          </a:xfrm>
          <a:prstGeom prst="rect">
            <a:avLst/>
          </a:prstGeom>
        </p:spPr>
      </p:pic>
      <p:pic>
        <p:nvPicPr>
          <p:cNvPr id="7" name="Picture 6">
            <a:extLst>
              <a:ext uri="{FF2B5EF4-FFF2-40B4-BE49-F238E27FC236}">
                <a16:creationId xmlns:a16="http://schemas.microsoft.com/office/drawing/2014/main" id="{F26D1D9F-8FF2-47FC-8FD1-850B0E330CB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000751" y="1599925"/>
            <a:ext cx="2646756" cy="3658145"/>
          </a:xfrm>
          <a:prstGeom prst="rect">
            <a:avLst/>
          </a:prstGeom>
        </p:spPr>
      </p:pic>
    </p:spTree>
    <p:extLst>
      <p:ext uri="{BB962C8B-B14F-4D97-AF65-F5344CB8AC3E}">
        <p14:creationId xmlns:p14="http://schemas.microsoft.com/office/powerpoint/2010/main" val="80062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par>
                          <p:cTn id="17" fill="hold">
                            <p:stCondLst>
                              <p:cond delay="1000"/>
                            </p:stCondLst>
                            <p:childTnLst>
                              <p:par>
                                <p:cTn id="18" presetID="32" presetClass="emph" presetSubtype="0" fill="hold" nodeType="afterEffect">
                                  <p:stCondLst>
                                    <p:cond delay="0"/>
                                  </p:stCondLst>
                                  <p:childTnLst>
                                    <p:animRot by="120000">
                                      <p:cBhvr>
                                        <p:cTn id="19" dur="100" fill="hold">
                                          <p:stCondLst>
                                            <p:cond delay="0"/>
                                          </p:stCondLst>
                                        </p:cTn>
                                        <p:tgtEl>
                                          <p:spTgt spid="10"/>
                                        </p:tgtEl>
                                        <p:attrNameLst>
                                          <p:attrName>r</p:attrName>
                                        </p:attrNameLst>
                                      </p:cBhvr>
                                    </p:animRot>
                                    <p:animRot by="-240000">
                                      <p:cBhvr>
                                        <p:cTn id="20" dur="200" fill="hold">
                                          <p:stCondLst>
                                            <p:cond delay="200"/>
                                          </p:stCondLst>
                                        </p:cTn>
                                        <p:tgtEl>
                                          <p:spTgt spid="10"/>
                                        </p:tgtEl>
                                        <p:attrNameLst>
                                          <p:attrName>r</p:attrName>
                                        </p:attrNameLst>
                                      </p:cBhvr>
                                    </p:animRot>
                                    <p:animRot by="240000">
                                      <p:cBhvr>
                                        <p:cTn id="21" dur="200" fill="hold">
                                          <p:stCondLst>
                                            <p:cond delay="400"/>
                                          </p:stCondLst>
                                        </p:cTn>
                                        <p:tgtEl>
                                          <p:spTgt spid="10"/>
                                        </p:tgtEl>
                                        <p:attrNameLst>
                                          <p:attrName>r</p:attrName>
                                        </p:attrNameLst>
                                      </p:cBhvr>
                                    </p:animRot>
                                    <p:animRot by="-240000">
                                      <p:cBhvr>
                                        <p:cTn id="22" dur="200" fill="hold">
                                          <p:stCondLst>
                                            <p:cond delay="600"/>
                                          </p:stCondLst>
                                        </p:cTn>
                                        <p:tgtEl>
                                          <p:spTgt spid="10"/>
                                        </p:tgtEl>
                                        <p:attrNameLst>
                                          <p:attrName>r</p:attrName>
                                        </p:attrNameLst>
                                      </p:cBhvr>
                                    </p:animRot>
                                    <p:animRot by="120000">
                                      <p:cBhvr>
                                        <p:cTn id="23" dur="200" fill="hold">
                                          <p:stCondLst>
                                            <p:cond delay="800"/>
                                          </p:stCondLst>
                                        </p:cTn>
                                        <p:tgtEl>
                                          <p:spTgt spid="10"/>
                                        </p:tgtEl>
                                        <p:attrNameLst>
                                          <p:attrName>r</p:attrName>
                                        </p:attrNameLst>
                                      </p:cBhvr>
                                    </p:animRot>
                                  </p:childTnLst>
                                </p:cTn>
                              </p:par>
                              <p:par>
                                <p:cTn id="24" presetID="32" presetClass="emph" presetSubtype="0" fill="hold" nodeType="withEffect">
                                  <p:stCondLst>
                                    <p:cond delay="0"/>
                                  </p:stCondLst>
                                  <p:childTnLst>
                                    <p:animRot by="120000">
                                      <p:cBhvr>
                                        <p:cTn id="25" dur="100" fill="hold">
                                          <p:stCondLst>
                                            <p:cond delay="0"/>
                                          </p:stCondLst>
                                        </p:cTn>
                                        <p:tgtEl>
                                          <p:spTgt spid="4"/>
                                        </p:tgtEl>
                                        <p:attrNameLst>
                                          <p:attrName>r</p:attrName>
                                        </p:attrNameLst>
                                      </p:cBhvr>
                                    </p:animRot>
                                    <p:animRot by="-240000">
                                      <p:cBhvr>
                                        <p:cTn id="26" dur="200" fill="hold">
                                          <p:stCondLst>
                                            <p:cond delay="200"/>
                                          </p:stCondLst>
                                        </p:cTn>
                                        <p:tgtEl>
                                          <p:spTgt spid="4"/>
                                        </p:tgtEl>
                                        <p:attrNameLst>
                                          <p:attrName>r</p:attrName>
                                        </p:attrNameLst>
                                      </p:cBhvr>
                                    </p:animRot>
                                    <p:animRot by="240000">
                                      <p:cBhvr>
                                        <p:cTn id="27" dur="200" fill="hold">
                                          <p:stCondLst>
                                            <p:cond delay="400"/>
                                          </p:stCondLst>
                                        </p:cTn>
                                        <p:tgtEl>
                                          <p:spTgt spid="4"/>
                                        </p:tgtEl>
                                        <p:attrNameLst>
                                          <p:attrName>r</p:attrName>
                                        </p:attrNameLst>
                                      </p:cBhvr>
                                    </p:animRot>
                                    <p:animRot by="-240000">
                                      <p:cBhvr>
                                        <p:cTn id="28" dur="200" fill="hold">
                                          <p:stCondLst>
                                            <p:cond delay="600"/>
                                          </p:stCondLst>
                                        </p:cTn>
                                        <p:tgtEl>
                                          <p:spTgt spid="4"/>
                                        </p:tgtEl>
                                        <p:attrNameLst>
                                          <p:attrName>r</p:attrName>
                                        </p:attrNameLst>
                                      </p:cBhvr>
                                    </p:animRot>
                                    <p:animRot by="120000">
                                      <p:cBhvr>
                                        <p:cTn id="29" dur="200" fill="hold">
                                          <p:stCondLst>
                                            <p:cond delay="800"/>
                                          </p:stCondLst>
                                        </p:cTn>
                                        <p:tgtEl>
                                          <p:spTgt spid="4"/>
                                        </p:tgtEl>
                                        <p:attrNameLst>
                                          <p:attrName>r</p:attrName>
                                        </p:attrNameLst>
                                      </p:cBhvr>
                                    </p:animRot>
                                  </p:childTnLst>
                                </p:cTn>
                              </p:par>
                            </p:childTnLst>
                          </p:cTn>
                        </p:par>
                        <p:par>
                          <p:cTn id="30" fill="hold">
                            <p:stCondLst>
                              <p:cond delay="2000"/>
                            </p:stCondLst>
                            <p:childTnLst>
                              <p:par>
                                <p:cTn id="31" presetID="32" presetClass="emph" presetSubtype="0" fill="hold" nodeType="afterEffect">
                                  <p:stCondLst>
                                    <p:cond delay="0"/>
                                  </p:stCondLst>
                                  <p:childTnLst>
                                    <p:animRot by="120000">
                                      <p:cBhvr>
                                        <p:cTn id="32" dur="100" fill="hold">
                                          <p:stCondLst>
                                            <p:cond delay="0"/>
                                          </p:stCondLst>
                                        </p:cTn>
                                        <p:tgtEl>
                                          <p:spTgt spid="10"/>
                                        </p:tgtEl>
                                        <p:attrNameLst>
                                          <p:attrName>r</p:attrName>
                                        </p:attrNameLst>
                                      </p:cBhvr>
                                    </p:animRot>
                                    <p:animRot by="-240000">
                                      <p:cBhvr>
                                        <p:cTn id="33" dur="200" fill="hold">
                                          <p:stCondLst>
                                            <p:cond delay="200"/>
                                          </p:stCondLst>
                                        </p:cTn>
                                        <p:tgtEl>
                                          <p:spTgt spid="10"/>
                                        </p:tgtEl>
                                        <p:attrNameLst>
                                          <p:attrName>r</p:attrName>
                                        </p:attrNameLst>
                                      </p:cBhvr>
                                    </p:animRot>
                                    <p:animRot by="240000">
                                      <p:cBhvr>
                                        <p:cTn id="34" dur="200" fill="hold">
                                          <p:stCondLst>
                                            <p:cond delay="400"/>
                                          </p:stCondLst>
                                        </p:cTn>
                                        <p:tgtEl>
                                          <p:spTgt spid="10"/>
                                        </p:tgtEl>
                                        <p:attrNameLst>
                                          <p:attrName>r</p:attrName>
                                        </p:attrNameLst>
                                      </p:cBhvr>
                                    </p:animRot>
                                    <p:animRot by="-240000">
                                      <p:cBhvr>
                                        <p:cTn id="35" dur="200" fill="hold">
                                          <p:stCondLst>
                                            <p:cond delay="600"/>
                                          </p:stCondLst>
                                        </p:cTn>
                                        <p:tgtEl>
                                          <p:spTgt spid="10"/>
                                        </p:tgtEl>
                                        <p:attrNameLst>
                                          <p:attrName>r</p:attrName>
                                        </p:attrNameLst>
                                      </p:cBhvr>
                                    </p:animRot>
                                    <p:animRot by="120000">
                                      <p:cBhvr>
                                        <p:cTn id="36" dur="200" fill="hold">
                                          <p:stCondLst>
                                            <p:cond delay="800"/>
                                          </p:stCondLst>
                                        </p:cTn>
                                        <p:tgtEl>
                                          <p:spTgt spid="10"/>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4"/>
                                        </p:tgtEl>
                                        <p:attrNameLst>
                                          <p:attrName>r</p:attrName>
                                        </p:attrNameLst>
                                      </p:cBhvr>
                                    </p:animRot>
                                    <p:animRot by="-240000">
                                      <p:cBhvr>
                                        <p:cTn id="39" dur="200" fill="hold">
                                          <p:stCondLst>
                                            <p:cond delay="200"/>
                                          </p:stCondLst>
                                        </p:cTn>
                                        <p:tgtEl>
                                          <p:spTgt spid="4"/>
                                        </p:tgtEl>
                                        <p:attrNameLst>
                                          <p:attrName>r</p:attrName>
                                        </p:attrNameLst>
                                      </p:cBhvr>
                                    </p:animRot>
                                    <p:animRot by="240000">
                                      <p:cBhvr>
                                        <p:cTn id="40" dur="200" fill="hold">
                                          <p:stCondLst>
                                            <p:cond delay="400"/>
                                          </p:stCondLst>
                                        </p:cTn>
                                        <p:tgtEl>
                                          <p:spTgt spid="4"/>
                                        </p:tgtEl>
                                        <p:attrNameLst>
                                          <p:attrName>r</p:attrName>
                                        </p:attrNameLst>
                                      </p:cBhvr>
                                    </p:animRot>
                                    <p:animRot by="-240000">
                                      <p:cBhvr>
                                        <p:cTn id="41" dur="200" fill="hold">
                                          <p:stCondLst>
                                            <p:cond delay="600"/>
                                          </p:stCondLst>
                                        </p:cTn>
                                        <p:tgtEl>
                                          <p:spTgt spid="4"/>
                                        </p:tgtEl>
                                        <p:attrNameLst>
                                          <p:attrName>r</p:attrName>
                                        </p:attrNameLst>
                                      </p:cBhvr>
                                    </p:animRot>
                                    <p:animRot by="120000">
                                      <p:cBhvr>
                                        <p:cTn id="42"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2000" b="0" dirty="0">
                <a:latin typeface="+mn-lt"/>
              </a:rPr>
              <a:t>…something magical happened!</a:t>
            </a:r>
          </a:p>
        </p:txBody>
      </p:sp>
      <p:sp>
        <p:nvSpPr>
          <p:cNvPr id="2" name="Explosion: 8 Points 1">
            <a:extLst>
              <a:ext uri="{FF2B5EF4-FFF2-40B4-BE49-F238E27FC236}">
                <a16:creationId xmlns:a16="http://schemas.microsoft.com/office/drawing/2014/main" id="{458C4189-2EDE-4020-AFE5-67A3B03FB7B2}"/>
              </a:ext>
            </a:extLst>
          </p:cNvPr>
          <p:cNvSpPr/>
          <p:nvPr/>
        </p:nvSpPr>
        <p:spPr>
          <a:xfrm>
            <a:off x="1305018" y="1367161"/>
            <a:ext cx="6711518" cy="4847208"/>
          </a:xfrm>
          <a:prstGeom prst="irregularSeal1">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Ten">
            <a:extLst>
              <a:ext uri="{FF2B5EF4-FFF2-40B4-BE49-F238E27FC236}">
                <a16:creationId xmlns:a16="http://schemas.microsoft.com/office/drawing/2014/main" id="{E496C16B-DA53-4BCC-BA99-CD12ECC8AD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38264" y="2763288"/>
            <a:ext cx="1391396" cy="1663057"/>
          </a:xfrm>
          <a:prstGeom prst="rect">
            <a:avLst/>
          </a:prstGeom>
        </p:spPr>
      </p:pic>
      <p:pic>
        <p:nvPicPr>
          <p:cNvPr id="4" name="Original 2">
            <a:extLst>
              <a:ext uri="{FF2B5EF4-FFF2-40B4-BE49-F238E27FC236}">
                <a16:creationId xmlns:a16="http://schemas.microsoft.com/office/drawing/2014/main" id="{66C33FF8-2450-4221-8C74-5C9DE63AEE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37396" y="2895600"/>
            <a:ext cx="433254" cy="1530745"/>
          </a:xfrm>
          <a:prstGeom prst="rect">
            <a:avLst/>
          </a:prstGeom>
        </p:spPr>
      </p:pic>
      <p:pic>
        <p:nvPicPr>
          <p:cNvPr id="9" name="One">
            <a:extLst>
              <a:ext uri="{FF2B5EF4-FFF2-40B4-BE49-F238E27FC236}">
                <a16:creationId xmlns:a16="http://schemas.microsoft.com/office/drawing/2014/main" id="{2BB9B4FA-2C05-46D4-8127-53ED03E653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198"/>
          <a:stretch/>
        </p:blipFill>
        <p:spPr>
          <a:xfrm>
            <a:off x="2947789" y="2768991"/>
            <a:ext cx="371645" cy="1657354"/>
          </a:xfrm>
          <a:prstGeom prst="rect">
            <a:avLst/>
          </a:prstGeom>
        </p:spPr>
      </p:pic>
      <p:pic>
        <p:nvPicPr>
          <p:cNvPr id="11" name="Eyes One">
            <a:extLst>
              <a:ext uri="{FF2B5EF4-FFF2-40B4-BE49-F238E27FC236}">
                <a16:creationId xmlns:a16="http://schemas.microsoft.com/office/drawing/2014/main" id="{443678FF-986B-4705-BFCF-37C5754B30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2" r="-2125"/>
          <a:stretch/>
        </p:blipFill>
        <p:spPr>
          <a:xfrm>
            <a:off x="2934089" y="3124200"/>
            <a:ext cx="380592" cy="1302145"/>
          </a:xfrm>
          <a:prstGeom prst="rect">
            <a:avLst/>
          </a:prstGeom>
        </p:spPr>
      </p:pic>
      <p:pic>
        <p:nvPicPr>
          <p:cNvPr id="12" name="New 2">
            <a:extLst>
              <a:ext uri="{FF2B5EF4-FFF2-40B4-BE49-F238E27FC236}">
                <a16:creationId xmlns:a16="http://schemas.microsoft.com/office/drawing/2014/main" id="{BBAD1DD4-B68A-494A-90F1-85FDBA462C2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575832" y="2895600"/>
            <a:ext cx="433254" cy="1530745"/>
          </a:xfrm>
          <a:prstGeom prst="rect">
            <a:avLst/>
          </a:prstGeom>
        </p:spPr>
      </p:pic>
      <p:sp>
        <p:nvSpPr>
          <p:cNvPr id="13" name="Speech Bubble: Rectangle with Corners Rounded 12">
            <a:extLst>
              <a:ext uri="{FF2B5EF4-FFF2-40B4-BE49-F238E27FC236}">
                <a16:creationId xmlns:a16="http://schemas.microsoft.com/office/drawing/2014/main" id="{D7D9439B-D4F3-4085-885D-1466B3078C95}"/>
              </a:ext>
            </a:extLst>
          </p:cNvPr>
          <p:cNvSpPr/>
          <p:nvPr/>
        </p:nvSpPr>
        <p:spPr>
          <a:xfrm>
            <a:off x="5480898" y="2667000"/>
            <a:ext cx="1644729" cy="762000"/>
          </a:xfrm>
          <a:prstGeom prst="wedgeRoundRectCallout">
            <a:avLst>
              <a:gd name="adj1" fmla="val -48728"/>
              <a:gd name="adj2" fmla="val 72014"/>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 am Number Eleven.</a:t>
            </a:r>
          </a:p>
        </p:txBody>
      </p:sp>
    </p:spTree>
    <p:extLst>
      <p:ext uri="{BB962C8B-B14F-4D97-AF65-F5344CB8AC3E}">
        <p14:creationId xmlns:p14="http://schemas.microsoft.com/office/powerpoint/2010/main" val="246112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1"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par>
                                <p:cTn id="16" presetID="3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1000"/>
                            </p:stCondLst>
                            <p:childTnLst>
                              <p:par>
                                <p:cTn id="23" presetID="1" presetClass="entr" presetSubtype="0" fill="hold" nodeType="afterEffect">
                                  <p:stCondLst>
                                    <p:cond delay="250"/>
                                  </p:stCondLst>
                                  <p:childTnLst>
                                    <p:set>
                                      <p:cBhvr>
                                        <p:cTn id="24" dur="1" fill="hold">
                                          <p:stCondLst>
                                            <p:cond delay="0"/>
                                          </p:stCondLst>
                                        </p:cTn>
                                        <p:tgtEl>
                                          <p:spTgt spid="9"/>
                                        </p:tgtEl>
                                        <p:attrNameLst>
                                          <p:attrName>style.visibility</p:attrName>
                                        </p:attrNameLst>
                                      </p:cBhvr>
                                      <p:to>
                                        <p:strVal val="visible"/>
                                      </p:to>
                                    </p:set>
                                  </p:childTnLst>
                                </p:cTn>
                              </p:par>
                              <p:par>
                                <p:cTn id="25" presetID="10" presetClass="exit" presetSubtype="0" fill="hold" nodeType="withEffect">
                                  <p:stCondLst>
                                    <p:cond delay="25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par>
                          <p:cTn id="28" fill="hold">
                            <p:stCondLst>
                              <p:cond delay="1750"/>
                            </p:stCondLst>
                            <p:childTnLst>
                              <p:par>
                                <p:cTn id="29" presetID="35" presetClass="path" presetSubtype="0" accel="50000" decel="50000" fill="hold" nodeType="afterEffect">
                                  <p:stCondLst>
                                    <p:cond delay="250"/>
                                  </p:stCondLst>
                                  <p:childTnLst>
                                    <p:animMotion origin="layout" path="M 3.33333E-6 3.7037E-6 L -0.17066 3.7037E-6 " pathEditMode="relative" rAng="0" ptsTypes="AA">
                                      <p:cBhvr>
                                        <p:cTn id="30" dur="2000" fill="hold"/>
                                        <p:tgtEl>
                                          <p:spTgt spid="4"/>
                                        </p:tgtEl>
                                        <p:attrNameLst>
                                          <p:attrName>ppt_x</p:attrName>
                                          <p:attrName>ppt_y</p:attrName>
                                        </p:attrNameLst>
                                      </p:cBhvr>
                                      <p:rCtr x="-8542" y="0"/>
                                    </p:animMotion>
                                  </p:childTnLst>
                                </p:cTn>
                              </p:par>
                            </p:childTnLst>
                          </p:cTn>
                        </p:par>
                        <p:par>
                          <p:cTn id="31" fill="hold">
                            <p:stCondLst>
                              <p:cond delay="4000"/>
                            </p:stCondLst>
                            <p:childTnLst>
                              <p:par>
                                <p:cTn id="32" presetID="1"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4"/>
                                        </p:tgtEl>
                                        <p:attrNameLst>
                                          <p:attrName>style.visibility</p:attrName>
                                        </p:attrNameLst>
                                      </p:cBhvr>
                                      <p:to>
                                        <p:strVal val="hidden"/>
                                      </p:to>
                                    </p:set>
                                  </p:childTnLst>
                                </p:cTn>
                              </p:par>
                            </p:childTnLst>
                          </p:cTn>
                        </p:par>
                        <p:par>
                          <p:cTn id="36" fill="hold">
                            <p:stCondLst>
                              <p:cond delay="4000"/>
                            </p:stCondLst>
                            <p:childTnLst>
                              <p:par>
                                <p:cTn id="37" presetID="10" presetClass="entr" presetSubtype="0" fill="hold" nodeType="afterEffect">
                                  <p:stCondLst>
                                    <p:cond delay="25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xit" presetSubtype="0" fill="hold" nodeType="withEffect">
                                  <p:stCondLst>
                                    <p:cond delay="25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par>
                          <p:cTn id="43" fill="hold">
                            <p:stCondLst>
                              <p:cond delay="4750"/>
                            </p:stCondLst>
                            <p:childTnLst>
                              <p:par>
                                <p:cTn id="44" presetID="63" presetClass="path" presetSubtype="0" accel="50000" decel="50000" fill="hold" nodeType="afterEffect">
                                  <p:stCondLst>
                                    <p:cond delay="250"/>
                                  </p:stCondLst>
                                  <p:childTnLst>
                                    <p:animMotion origin="layout" path="M -3.33333E-6 3.7037E-6 L 0.12466 3.7037E-6 " pathEditMode="relative" rAng="0" ptsTypes="AA">
                                      <p:cBhvr>
                                        <p:cTn id="45" dur="2000" fill="hold"/>
                                        <p:tgtEl>
                                          <p:spTgt spid="12"/>
                                        </p:tgtEl>
                                        <p:attrNameLst>
                                          <p:attrName>ppt_x</p:attrName>
                                          <p:attrName>ppt_y</p:attrName>
                                        </p:attrNameLst>
                                      </p:cBhvr>
                                      <p:rCtr x="6233" y="0"/>
                                    </p:animMotion>
                                  </p:childTnLst>
                                </p:cTn>
                              </p:par>
                              <p:par>
                                <p:cTn id="46" presetID="63" presetClass="path" presetSubtype="0" accel="50000" decel="50000" fill="hold" nodeType="withEffect">
                                  <p:stCondLst>
                                    <p:cond delay="250"/>
                                  </p:stCondLst>
                                  <p:childTnLst>
                                    <p:animMotion origin="layout" path="M 3.33333E-6 -2.96296E-6 L 0.12795 -2.96296E-6 " pathEditMode="relative" rAng="0" ptsTypes="AA">
                                      <p:cBhvr>
                                        <p:cTn id="47" dur="2000" fill="hold"/>
                                        <p:tgtEl>
                                          <p:spTgt spid="11"/>
                                        </p:tgtEl>
                                        <p:attrNameLst>
                                          <p:attrName>ppt_x</p:attrName>
                                          <p:attrName>ppt_y</p:attrName>
                                        </p:attrNameLst>
                                      </p:cBhvr>
                                      <p:rCtr x="6389" y="0"/>
                                    </p:animMotion>
                                  </p:childTnLst>
                                </p:cTn>
                              </p:par>
                            </p:childTnLst>
                          </p:cTn>
                        </p:par>
                        <p:par>
                          <p:cTn id="48" fill="hold">
                            <p:stCondLst>
                              <p:cond delay="70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271463" y="488538"/>
            <a:ext cx="8601074" cy="994306"/>
          </a:xfrm>
        </p:spPr>
        <p:txBody>
          <a:bodyPr/>
          <a:lstStyle/>
          <a:p>
            <a:r>
              <a:rPr lang="en-GB" sz="2000" b="0" dirty="0">
                <a:latin typeface="+mn-lt"/>
              </a:rPr>
              <a:t>Number Eleven looked at the hot-air balloons and decided which one to travel in. Which hot-air balloon do you think Number Eleven chose?</a:t>
            </a:r>
          </a:p>
        </p:txBody>
      </p:sp>
      <p:grpSp>
        <p:nvGrpSpPr>
          <p:cNvPr id="3" name="purple">
            <a:extLst>
              <a:ext uri="{FF2B5EF4-FFF2-40B4-BE49-F238E27FC236}">
                <a16:creationId xmlns:a16="http://schemas.microsoft.com/office/drawing/2014/main" id="{4EBF027E-2C15-42EE-9DC1-81FBC987DFB5}"/>
              </a:ext>
            </a:extLst>
          </p:cNvPr>
          <p:cNvGrpSpPr/>
          <p:nvPr/>
        </p:nvGrpSpPr>
        <p:grpSpPr>
          <a:xfrm>
            <a:off x="514351" y="1328983"/>
            <a:ext cx="2646756" cy="3658145"/>
            <a:chOff x="514351" y="1328983"/>
            <a:chExt cx="2646756" cy="3658145"/>
          </a:xfrm>
        </p:grpSpPr>
        <p:pic>
          <p:nvPicPr>
            <p:cNvPr id="18" name="Picture 17">
              <a:extLst>
                <a:ext uri="{FF2B5EF4-FFF2-40B4-BE49-F238E27FC236}">
                  <a16:creationId xmlns:a16="http://schemas.microsoft.com/office/drawing/2014/main" id="{9A78DE0E-A928-46D6-9C3C-704C65ECC5CC}"/>
                </a:ext>
              </a:extLst>
            </p:cNvPr>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p:blipFill>
          <p:spPr>
            <a:xfrm>
              <a:off x="514351" y="1328983"/>
              <a:ext cx="2646756" cy="3658145"/>
            </a:xfrm>
            <a:prstGeom prst="rect">
              <a:avLst/>
            </a:prstGeom>
          </p:spPr>
        </p:pic>
        <p:sp>
          <p:nvSpPr>
            <p:cNvPr id="22" name="Oval 21">
              <a:extLst>
                <a:ext uri="{FF2B5EF4-FFF2-40B4-BE49-F238E27FC236}">
                  <a16:creationId xmlns:a16="http://schemas.microsoft.com/office/drawing/2014/main" id="{71B58C61-BDEB-4510-A4B9-795522463D8D}"/>
                </a:ext>
              </a:extLst>
            </p:cNvPr>
            <p:cNvSpPr/>
            <p:nvPr/>
          </p:nvSpPr>
          <p:spPr>
            <a:xfrm>
              <a:off x="1197598" y="1727508"/>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60CF72E-E73F-4B3F-A74D-730A9F0AC11F}"/>
                </a:ext>
              </a:extLst>
            </p:cNvPr>
            <p:cNvSpPr/>
            <p:nvPr/>
          </p:nvSpPr>
          <p:spPr>
            <a:xfrm>
              <a:off x="1197598" y="225335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9BC7E7B2-D02C-4EAC-A36A-8D950C4DECAF}"/>
                </a:ext>
              </a:extLst>
            </p:cNvPr>
            <p:cNvSpPr/>
            <p:nvPr/>
          </p:nvSpPr>
          <p:spPr>
            <a:xfrm>
              <a:off x="1197598" y="2775275"/>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4F221C6D-BDF3-4108-B5A6-2148F611C5B5}"/>
                </a:ext>
              </a:extLst>
            </p:cNvPr>
            <p:cNvSpPr/>
            <p:nvPr/>
          </p:nvSpPr>
          <p:spPr>
            <a:xfrm>
              <a:off x="1880829" y="1727094"/>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A6AE953B-9905-4492-AE52-B123939068B9}"/>
                </a:ext>
              </a:extLst>
            </p:cNvPr>
            <p:cNvSpPr/>
            <p:nvPr/>
          </p:nvSpPr>
          <p:spPr>
            <a:xfrm>
              <a:off x="1880829" y="225335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F12C5F55-A3BE-429D-A702-24A327F9454F}"/>
                </a:ext>
              </a:extLst>
            </p:cNvPr>
            <p:cNvSpPr/>
            <p:nvPr/>
          </p:nvSpPr>
          <p:spPr>
            <a:xfrm>
              <a:off x="1880829" y="2779608"/>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een">
            <a:extLst>
              <a:ext uri="{FF2B5EF4-FFF2-40B4-BE49-F238E27FC236}">
                <a16:creationId xmlns:a16="http://schemas.microsoft.com/office/drawing/2014/main" id="{5947FF8A-753D-49C1-9D07-98E5A954593D}"/>
              </a:ext>
            </a:extLst>
          </p:cNvPr>
          <p:cNvGrpSpPr/>
          <p:nvPr/>
        </p:nvGrpSpPr>
        <p:grpSpPr>
          <a:xfrm>
            <a:off x="3257551" y="1328982"/>
            <a:ext cx="2646756" cy="3658145"/>
            <a:chOff x="3257551" y="1328982"/>
            <a:chExt cx="2646756" cy="3658145"/>
          </a:xfrm>
        </p:grpSpPr>
        <p:pic>
          <p:nvPicPr>
            <p:cNvPr id="19" name="Picture 18">
              <a:extLst>
                <a:ext uri="{FF2B5EF4-FFF2-40B4-BE49-F238E27FC236}">
                  <a16:creationId xmlns:a16="http://schemas.microsoft.com/office/drawing/2014/main" id="{3ABECF4B-BF51-4648-9AF6-F0B6881703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57551" y="1328982"/>
              <a:ext cx="2646756" cy="3658145"/>
            </a:xfrm>
            <a:prstGeom prst="rect">
              <a:avLst/>
            </a:prstGeom>
          </p:spPr>
        </p:pic>
        <p:sp>
          <p:nvSpPr>
            <p:cNvPr id="28" name="Oval 27">
              <a:extLst>
                <a:ext uri="{FF2B5EF4-FFF2-40B4-BE49-F238E27FC236}">
                  <a16:creationId xmlns:a16="http://schemas.microsoft.com/office/drawing/2014/main" id="{CB563AA8-288A-4E74-9EF3-1107C446A669}"/>
                </a:ext>
              </a:extLst>
            </p:cNvPr>
            <p:cNvSpPr/>
            <p:nvPr/>
          </p:nvSpPr>
          <p:spPr>
            <a:xfrm>
              <a:off x="4007672" y="1448766"/>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9613A46B-4813-462B-BD32-84B6C7D34FF7}"/>
                </a:ext>
              </a:extLst>
            </p:cNvPr>
            <p:cNvSpPr/>
            <p:nvPr/>
          </p:nvSpPr>
          <p:spPr>
            <a:xfrm>
              <a:off x="4007672" y="1948786"/>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7CBBFD45-B32A-4BDA-9BBA-88D17C04E207}"/>
                </a:ext>
              </a:extLst>
            </p:cNvPr>
            <p:cNvSpPr/>
            <p:nvPr/>
          </p:nvSpPr>
          <p:spPr>
            <a:xfrm>
              <a:off x="4007672" y="2444888"/>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D7571F86-928C-4FF1-9234-CD7DA6F0D58C}"/>
                </a:ext>
              </a:extLst>
            </p:cNvPr>
            <p:cNvSpPr/>
            <p:nvPr/>
          </p:nvSpPr>
          <p:spPr>
            <a:xfrm>
              <a:off x="4572365" y="144835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7C4C2406-CE0B-4EE4-8925-C249E1E86015}"/>
                </a:ext>
              </a:extLst>
            </p:cNvPr>
            <p:cNvSpPr/>
            <p:nvPr/>
          </p:nvSpPr>
          <p:spPr>
            <a:xfrm>
              <a:off x="4572365" y="1948786"/>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3F0923F8-92B5-4EE0-A004-623E1EFDE7A2}"/>
                </a:ext>
              </a:extLst>
            </p:cNvPr>
            <p:cNvSpPr/>
            <p:nvPr/>
          </p:nvSpPr>
          <p:spPr>
            <a:xfrm>
              <a:off x="4572365" y="244922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20F29868-6E85-49E7-AEA4-444F1F2159E5}"/>
                </a:ext>
              </a:extLst>
            </p:cNvPr>
            <p:cNvSpPr/>
            <p:nvPr/>
          </p:nvSpPr>
          <p:spPr>
            <a:xfrm>
              <a:off x="4007672" y="2940989"/>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D5CA2FB-F248-4C0B-BC33-E3C5AFF8C461}"/>
                </a:ext>
              </a:extLst>
            </p:cNvPr>
            <p:cNvSpPr/>
            <p:nvPr/>
          </p:nvSpPr>
          <p:spPr>
            <a:xfrm>
              <a:off x="4007672" y="343709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02796ACA-0F84-4D80-A461-024EA7DF4D6A}"/>
                </a:ext>
              </a:extLst>
            </p:cNvPr>
            <p:cNvSpPr/>
            <p:nvPr/>
          </p:nvSpPr>
          <p:spPr>
            <a:xfrm>
              <a:off x="4572365" y="2940989"/>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04A1AD0C-819B-4E87-A4F6-85DEDDC099E3}"/>
                </a:ext>
              </a:extLst>
            </p:cNvPr>
            <p:cNvSpPr/>
            <p:nvPr/>
          </p:nvSpPr>
          <p:spPr>
            <a:xfrm>
              <a:off x="4572365" y="3441424"/>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pink">
            <a:extLst>
              <a:ext uri="{FF2B5EF4-FFF2-40B4-BE49-F238E27FC236}">
                <a16:creationId xmlns:a16="http://schemas.microsoft.com/office/drawing/2014/main" id="{50DA6DD6-BA8D-460B-A8C6-2A587DF9C22C}"/>
              </a:ext>
            </a:extLst>
          </p:cNvPr>
          <p:cNvGrpSpPr/>
          <p:nvPr/>
        </p:nvGrpSpPr>
        <p:grpSpPr>
          <a:xfrm>
            <a:off x="6000751" y="1328981"/>
            <a:ext cx="2646756" cy="3658145"/>
            <a:chOff x="6000751" y="1328981"/>
            <a:chExt cx="2646756" cy="3658145"/>
          </a:xfrm>
        </p:grpSpPr>
        <p:pic>
          <p:nvPicPr>
            <p:cNvPr id="20" name="Picture 19">
              <a:extLst>
                <a:ext uri="{FF2B5EF4-FFF2-40B4-BE49-F238E27FC236}">
                  <a16:creationId xmlns:a16="http://schemas.microsoft.com/office/drawing/2014/main" id="{24B4A5C0-2762-4DED-B35F-A0C0E1B3AE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000751" y="1328981"/>
              <a:ext cx="2646756" cy="3658145"/>
            </a:xfrm>
            <a:prstGeom prst="rect">
              <a:avLst/>
            </a:prstGeom>
          </p:spPr>
        </p:pic>
        <p:sp>
          <p:nvSpPr>
            <p:cNvPr id="38" name="Oval 37">
              <a:extLst>
                <a:ext uri="{FF2B5EF4-FFF2-40B4-BE49-F238E27FC236}">
                  <a16:creationId xmlns:a16="http://schemas.microsoft.com/office/drawing/2014/main" id="{D143B7DD-D78C-47AC-9E32-459B09072ABE}"/>
                </a:ext>
              </a:extLst>
            </p:cNvPr>
            <p:cNvSpPr/>
            <p:nvPr/>
          </p:nvSpPr>
          <p:spPr>
            <a:xfrm>
              <a:off x="6608547" y="143615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49F76A48-D3AF-465B-A660-2C441C82D107}"/>
                </a:ext>
              </a:extLst>
            </p:cNvPr>
            <p:cNvSpPr/>
            <p:nvPr/>
          </p:nvSpPr>
          <p:spPr>
            <a:xfrm>
              <a:off x="6608547" y="193617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5E937088-1480-491F-B752-F3A5BA16236C}"/>
                </a:ext>
              </a:extLst>
            </p:cNvPr>
            <p:cNvSpPr/>
            <p:nvPr/>
          </p:nvSpPr>
          <p:spPr>
            <a:xfrm>
              <a:off x="6608547" y="2432274"/>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22FBCD91-E17B-4883-9929-430378928958}"/>
                </a:ext>
              </a:extLst>
            </p:cNvPr>
            <p:cNvSpPr/>
            <p:nvPr/>
          </p:nvSpPr>
          <p:spPr>
            <a:xfrm>
              <a:off x="7097522" y="143615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FCDA9BC8-4C3F-4638-AB5B-AF9638C28C4F}"/>
                </a:ext>
              </a:extLst>
            </p:cNvPr>
            <p:cNvSpPr/>
            <p:nvPr/>
          </p:nvSpPr>
          <p:spPr>
            <a:xfrm>
              <a:off x="7097522" y="1936586"/>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4BC8D468-37EF-4936-8662-21E20F1FC17B}"/>
                </a:ext>
              </a:extLst>
            </p:cNvPr>
            <p:cNvSpPr/>
            <p:nvPr/>
          </p:nvSpPr>
          <p:spPr>
            <a:xfrm>
              <a:off x="7097522" y="243702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8A957476-A7CE-4294-A7B0-EC04F699C668}"/>
                </a:ext>
              </a:extLst>
            </p:cNvPr>
            <p:cNvSpPr/>
            <p:nvPr/>
          </p:nvSpPr>
          <p:spPr>
            <a:xfrm>
              <a:off x="6608547" y="2928376"/>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2C5698BB-FF9C-48E5-8FDF-5936A320A833}"/>
                </a:ext>
              </a:extLst>
            </p:cNvPr>
            <p:cNvSpPr/>
            <p:nvPr/>
          </p:nvSpPr>
          <p:spPr>
            <a:xfrm>
              <a:off x="6608547" y="3424477"/>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79B480E6-F1E0-4DAD-AD17-9FCC61F67488}"/>
                </a:ext>
              </a:extLst>
            </p:cNvPr>
            <p:cNvSpPr/>
            <p:nvPr/>
          </p:nvSpPr>
          <p:spPr>
            <a:xfrm>
              <a:off x="7097522" y="2928790"/>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B022C988-6DED-46E4-9F95-603E36B09D7C}"/>
                </a:ext>
              </a:extLst>
            </p:cNvPr>
            <p:cNvSpPr/>
            <p:nvPr/>
          </p:nvSpPr>
          <p:spPr>
            <a:xfrm>
              <a:off x="7097522" y="3429224"/>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1F552694-9A10-4FFF-8A56-FD87E2B4B318}"/>
                </a:ext>
              </a:extLst>
            </p:cNvPr>
            <p:cNvSpPr/>
            <p:nvPr/>
          </p:nvSpPr>
          <p:spPr>
            <a:xfrm>
              <a:off x="7574664" y="343709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a:extLst>
              <a:ext uri="{FF2B5EF4-FFF2-40B4-BE49-F238E27FC236}">
                <a16:creationId xmlns:a16="http://schemas.microsoft.com/office/drawing/2014/main" id="{9B0D11DA-46A3-4CF5-A41E-FF35DF056802}"/>
              </a:ext>
            </a:extLst>
          </p:cNvPr>
          <p:cNvGrpSpPr/>
          <p:nvPr/>
        </p:nvGrpSpPr>
        <p:grpSpPr>
          <a:xfrm>
            <a:off x="2403449" y="3827771"/>
            <a:ext cx="1431110" cy="2540765"/>
            <a:chOff x="1254183" y="2109323"/>
            <a:chExt cx="1147546" cy="2037331"/>
          </a:xfrm>
        </p:grpSpPr>
        <p:pic>
          <p:nvPicPr>
            <p:cNvPr id="4" name="Picture 3">
              <a:extLst>
                <a:ext uri="{FF2B5EF4-FFF2-40B4-BE49-F238E27FC236}">
                  <a16:creationId xmlns:a16="http://schemas.microsoft.com/office/drawing/2014/main" id="{66C33FF8-2450-4221-8C74-5C9DE63AEED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825092" y="2109323"/>
              <a:ext cx="576637" cy="2037331"/>
            </a:xfrm>
            <a:prstGeom prst="rect">
              <a:avLst/>
            </a:prstGeom>
          </p:spPr>
        </p:pic>
        <p:pic>
          <p:nvPicPr>
            <p:cNvPr id="7" name="Eyes One">
              <a:extLst>
                <a:ext uri="{FF2B5EF4-FFF2-40B4-BE49-F238E27FC236}">
                  <a16:creationId xmlns:a16="http://schemas.microsoft.com/office/drawing/2014/main" id="{FE39939C-2392-43A5-A0EF-34B9859C90B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2" r="-2125"/>
            <a:stretch/>
          </p:blipFill>
          <p:spPr>
            <a:xfrm>
              <a:off x="1254183" y="2408801"/>
              <a:ext cx="507942" cy="1737853"/>
            </a:xfrm>
            <a:prstGeom prst="rect">
              <a:avLst/>
            </a:prstGeom>
          </p:spPr>
        </p:pic>
      </p:grpSp>
      <p:sp>
        <p:nvSpPr>
          <p:cNvPr id="60" name="Speech Bubble: Rectangle with Corners Rounded 59">
            <a:extLst>
              <a:ext uri="{FF2B5EF4-FFF2-40B4-BE49-F238E27FC236}">
                <a16:creationId xmlns:a16="http://schemas.microsoft.com/office/drawing/2014/main" id="{2C9F7A0C-30CD-4291-9225-10E5CC718ABF}"/>
              </a:ext>
            </a:extLst>
          </p:cNvPr>
          <p:cNvSpPr/>
          <p:nvPr/>
        </p:nvSpPr>
        <p:spPr>
          <a:xfrm>
            <a:off x="4167715" y="5061031"/>
            <a:ext cx="1695848" cy="875158"/>
          </a:xfrm>
          <a:prstGeom prst="wedgeRoundRectCallout">
            <a:avLst>
              <a:gd name="adj1" fmla="val -68909"/>
              <a:gd name="adj2" fmla="val -41515"/>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 chose this balloon. It has 11 spots.</a:t>
            </a:r>
          </a:p>
        </p:txBody>
      </p:sp>
    </p:spTree>
    <p:extLst>
      <p:ext uri="{BB962C8B-B14F-4D97-AF65-F5344CB8AC3E}">
        <p14:creationId xmlns:p14="http://schemas.microsoft.com/office/powerpoint/2010/main" val="427598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 fill="hold" nodeType="clickEffect">
                                  <p:stCondLst>
                                    <p:cond delay="0"/>
                                  </p:stCondLst>
                                  <p:childTnLst>
                                    <p:anim calcmode="lin" valueType="num">
                                      <p:cBhvr additive="base">
                                        <p:cTn id="12" dur="1000"/>
                                        <p:tgtEl>
                                          <p:spTgt spid="3"/>
                                        </p:tgtEl>
                                        <p:attrNameLst>
                                          <p:attrName>ppt_x</p:attrName>
                                        </p:attrNameLst>
                                      </p:cBhvr>
                                      <p:tavLst>
                                        <p:tav tm="0">
                                          <p:val>
                                            <p:strVal val="ppt_x"/>
                                          </p:val>
                                        </p:tav>
                                        <p:tav tm="100000">
                                          <p:val>
                                            <p:strVal val="ppt_x"/>
                                          </p:val>
                                        </p:tav>
                                      </p:tavLst>
                                    </p:anim>
                                    <p:anim calcmode="lin" valueType="num">
                                      <p:cBhvr additive="base">
                                        <p:cTn id="13" dur="1000"/>
                                        <p:tgtEl>
                                          <p:spTgt spid="3"/>
                                        </p:tgtEl>
                                        <p:attrNameLst>
                                          <p:attrName>ppt_y</p:attrName>
                                        </p:attrNameLst>
                                      </p:cBhvr>
                                      <p:tavLst>
                                        <p:tav tm="0">
                                          <p:val>
                                            <p:strVal val="ppt_y"/>
                                          </p:val>
                                        </p:tav>
                                        <p:tav tm="100000">
                                          <p:val>
                                            <p:strVal val="0-ppt_h/2"/>
                                          </p:val>
                                        </p:tav>
                                      </p:tavLst>
                                    </p:anim>
                                    <p:set>
                                      <p:cBhvr>
                                        <p:cTn id="14" dur="1" fill="hold">
                                          <p:stCondLst>
                                            <p:cond delay="999"/>
                                          </p:stCondLst>
                                        </p:cTn>
                                        <p:tgtEl>
                                          <p:spTgt spid="3"/>
                                        </p:tgtEl>
                                        <p:attrNameLst>
                                          <p:attrName>style.visibility</p:attrName>
                                        </p:attrNameLst>
                                      </p:cBhvr>
                                      <p:to>
                                        <p:strVal val="hidden"/>
                                      </p:to>
                                    </p:set>
                                  </p:childTnLst>
                                </p:cTn>
                              </p:par>
                            </p:childTnLst>
                          </p:cTn>
                        </p:par>
                        <p:par>
                          <p:cTn id="15" fill="hold">
                            <p:stCondLst>
                              <p:cond delay="1000"/>
                            </p:stCondLst>
                            <p:childTnLst>
                              <p:par>
                                <p:cTn id="16" presetID="2" presetClass="exit" presetSubtype="1" fill="hold" nodeType="afterEffect">
                                  <p:stCondLst>
                                    <p:cond delay="0"/>
                                  </p:stCondLst>
                                  <p:childTnLst>
                                    <p:anim calcmode="lin" valueType="num">
                                      <p:cBhvr additive="base">
                                        <p:cTn id="17" dur="1000"/>
                                        <p:tgtEl>
                                          <p:spTgt spid="5"/>
                                        </p:tgtEl>
                                        <p:attrNameLst>
                                          <p:attrName>ppt_x</p:attrName>
                                        </p:attrNameLst>
                                      </p:cBhvr>
                                      <p:tavLst>
                                        <p:tav tm="0">
                                          <p:val>
                                            <p:strVal val="ppt_x"/>
                                          </p:val>
                                        </p:tav>
                                        <p:tav tm="100000">
                                          <p:val>
                                            <p:strVal val="ppt_x"/>
                                          </p:val>
                                        </p:tav>
                                      </p:tavLst>
                                    </p:anim>
                                    <p:anim calcmode="lin" valueType="num">
                                      <p:cBhvr additive="base">
                                        <p:cTn id="18" dur="1000"/>
                                        <p:tgtEl>
                                          <p:spTgt spid="5"/>
                                        </p:tgtEl>
                                        <p:attrNameLst>
                                          <p:attrName>ppt_y</p:attrName>
                                        </p:attrNameLst>
                                      </p:cBhvr>
                                      <p:tavLst>
                                        <p:tav tm="0">
                                          <p:val>
                                            <p:strVal val="ppt_y"/>
                                          </p:val>
                                        </p:tav>
                                        <p:tav tm="100000">
                                          <p:val>
                                            <p:strVal val="0-ppt_h/2"/>
                                          </p:val>
                                        </p:tav>
                                      </p:tavLst>
                                    </p:anim>
                                    <p:set>
                                      <p:cBhvr>
                                        <p:cTn id="19" dur="1" fill="hold">
                                          <p:stCondLst>
                                            <p:cond delay="999"/>
                                          </p:stCondLst>
                                        </p:cTn>
                                        <p:tgtEl>
                                          <p:spTgt spid="5"/>
                                        </p:tgtEl>
                                        <p:attrNameLst>
                                          <p:attrName>style.visibility</p:attrName>
                                        </p:attrNameLst>
                                      </p:cBhvr>
                                      <p:to>
                                        <p:strVal val="hidden"/>
                                      </p:to>
                                    </p:set>
                                  </p:childTnLst>
                                </p:cTn>
                              </p:par>
                            </p:childTnLst>
                          </p:cTn>
                        </p:par>
                        <p:par>
                          <p:cTn id="20" fill="hold">
                            <p:stCondLst>
                              <p:cond delay="2000"/>
                            </p:stCondLst>
                            <p:childTnLst>
                              <p:par>
                                <p:cTn id="21" presetID="35" presetClass="path" presetSubtype="0" accel="50000" decel="50000" fill="hold" nodeType="afterEffect">
                                  <p:stCondLst>
                                    <p:cond delay="0"/>
                                  </p:stCondLst>
                                  <p:childTnLst>
                                    <p:animMotion origin="layout" path="M 1.94444E-6 3.33333E-6 L -0.30087 3.33333E-6 " pathEditMode="relative" rAng="0" ptsTypes="AA">
                                      <p:cBhvr>
                                        <p:cTn id="22" dur="2000" fill="hold"/>
                                        <p:tgtEl>
                                          <p:spTgt spid="6"/>
                                        </p:tgtEl>
                                        <p:attrNameLst>
                                          <p:attrName>ppt_x</p:attrName>
                                          <p:attrName>ppt_y</p:attrName>
                                        </p:attrNameLst>
                                      </p:cBhvr>
                                      <p:rCtr x="-15052" y="0"/>
                                    </p:animMotion>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33376" y="478895"/>
            <a:ext cx="8477248" cy="994306"/>
          </a:xfrm>
        </p:spPr>
        <p:txBody>
          <a:bodyPr/>
          <a:lstStyle/>
          <a:p>
            <a:r>
              <a:rPr lang="en-GB" sz="2000" b="0" dirty="0">
                <a:latin typeface="+mn-lt"/>
              </a:rPr>
              <a:t>Number Eleven saw a sign which said that he had to pay 11p to travel in the balloon.</a:t>
            </a:r>
          </a:p>
        </p:txBody>
      </p:sp>
      <p:grpSp>
        <p:nvGrpSpPr>
          <p:cNvPr id="2" name="eleven">
            <a:extLst>
              <a:ext uri="{FF2B5EF4-FFF2-40B4-BE49-F238E27FC236}">
                <a16:creationId xmlns:a16="http://schemas.microsoft.com/office/drawing/2014/main" id="{9B0D11DA-46A3-4CF5-A41E-FF35DF056802}"/>
              </a:ext>
            </a:extLst>
          </p:cNvPr>
          <p:cNvGrpSpPr/>
          <p:nvPr/>
        </p:nvGrpSpPr>
        <p:grpSpPr>
          <a:xfrm>
            <a:off x="828058" y="1356600"/>
            <a:ext cx="1423618" cy="2552764"/>
            <a:chOff x="1254183" y="2057119"/>
            <a:chExt cx="1165286" cy="2089535"/>
          </a:xfrm>
        </p:grpSpPr>
        <p:pic>
          <p:nvPicPr>
            <p:cNvPr id="4" name="Picture 3">
              <a:extLst>
                <a:ext uri="{FF2B5EF4-FFF2-40B4-BE49-F238E27FC236}">
                  <a16:creationId xmlns:a16="http://schemas.microsoft.com/office/drawing/2014/main" id="{66C33FF8-2450-4221-8C74-5C9DE63AEE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28057" y="2057119"/>
              <a:ext cx="591412" cy="2089535"/>
            </a:xfrm>
            <a:prstGeom prst="rect">
              <a:avLst/>
            </a:prstGeom>
          </p:spPr>
        </p:pic>
        <p:pic>
          <p:nvPicPr>
            <p:cNvPr id="7" name="Eyes One">
              <a:extLst>
                <a:ext uri="{FF2B5EF4-FFF2-40B4-BE49-F238E27FC236}">
                  <a16:creationId xmlns:a16="http://schemas.microsoft.com/office/drawing/2014/main" id="{FE39939C-2392-43A5-A0EF-34B9859C90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 r="-2125"/>
            <a:stretch/>
          </p:blipFill>
          <p:spPr>
            <a:xfrm>
              <a:off x="1254183" y="2408801"/>
              <a:ext cx="507942" cy="1737853"/>
            </a:xfrm>
            <a:prstGeom prst="rect">
              <a:avLst/>
            </a:prstGeom>
          </p:spPr>
        </p:pic>
      </p:grpSp>
      <p:sp>
        <p:nvSpPr>
          <p:cNvPr id="60" name="Speech Bubble: Rectangle with Corners Rounded 59">
            <a:extLst>
              <a:ext uri="{FF2B5EF4-FFF2-40B4-BE49-F238E27FC236}">
                <a16:creationId xmlns:a16="http://schemas.microsoft.com/office/drawing/2014/main" id="{2C9F7A0C-30CD-4291-9225-10E5CC718ABF}"/>
              </a:ext>
            </a:extLst>
          </p:cNvPr>
          <p:cNvSpPr/>
          <p:nvPr/>
        </p:nvSpPr>
        <p:spPr>
          <a:xfrm>
            <a:off x="2549550" y="1807152"/>
            <a:ext cx="2163968" cy="994306"/>
          </a:xfrm>
          <a:prstGeom prst="wedgeRoundRectCallout">
            <a:avLst>
              <a:gd name="adj1" fmla="val -61291"/>
              <a:gd name="adj2" fmla="val 34204"/>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Can you help me to work out which purse I need?</a:t>
            </a:r>
          </a:p>
        </p:txBody>
      </p:sp>
      <p:sp>
        <p:nvSpPr>
          <p:cNvPr id="18" name="Speech Bubble: Rectangle with Corners Rounded 17">
            <a:extLst>
              <a:ext uri="{FF2B5EF4-FFF2-40B4-BE49-F238E27FC236}">
                <a16:creationId xmlns:a16="http://schemas.microsoft.com/office/drawing/2014/main" id="{1C73C538-3A17-419A-B0C1-A5D5867C28BA}"/>
              </a:ext>
            </a:extLst>
          </p:cNvPr>
          <p:cNvSpPr/>
          <p:nvPr/>
        </p:nvSpPr>
        <p:spPr>
          <a:xfrm>
            <a:off x="2549550" y="2056933"/>
            <a:ext cx="1938503" cy="717013"/>
          </a:xfrm>
          <a:prstGeom prst="wedgeRoundRectCallout">
            <a:avLst>
              <a:gd name="adj1" fmla="val -61291"/>
              <a:gd name="adj2" fmla="val 34204"/>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Let’s go in a hot-air balloon!</a:t>
            </a:r>
          </a:p>
        </p:txBody>
      </p:sp>
      <p:sp>
        <p:nvSpPr>
          <p:cNvPr id="19" name="Speech Bubble: Rectangle with Corners Rounded 18">
            <a:extLst>
              <a:ext uri="{FF2B5EF4-FFF2-40B4-BE49-F238E27FC236}">
                <a16:creationId xmlns:a16="http://schemas.microsoft.com/office/drawing/2014/main" id="{96EA08C2-921E-4D23-87D2-BCEF0DA7D802}"/>
              </a:ext>
            </a:extLst>
          </p:cNvPr>
          <p:cNvSpPr/>
          <p:nvPr/>
        </p:nvSpPr>
        <p:spPr>
          <a:xfrm>
            <a:off x="2482757" y="2159229"/>
            <a:ext cx="1297975" cy="564613"/>
          </a:xfrm>
          <a:prstGeom prst="wedgeRoundRectCallout">
            <a:avLst>
              <a:gd name="adj1" fmla="val -61291"/>
              <a:gd name="adj2" fmla="val 34204"/>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Try again.</a:t>
            </a:r>
          </a:p>
        </p:txBody>
      </p:sp>
      <p:grpSp>
        <p:nvGrpSpPr>
          <p:cNvPr id="20" name="pink">
            <a:extLst>
              <a:ext uri="{FF2B5EF4-FFF2-40B4-BE49-F238E27FC236}">
                <a16:creationId xmlns:a16="http://schemas.microsoft.com/office/drawing/2014/main" id="{00FC8722-FFF0-4633-8FC2-8B7B1311B23F}"/>
              </a:ext>
            </a:extLst>
          </p:cNvPr>
          <p:cNvGrpSpPr/>
          <p:nvPr/>
        </p:nvGrpSpPr>
        <p:grpSpPr>
          <a:xfrm>
            <a:off x="6450665" y="1165696"/>
            <a:ext cx="2034844" cy="2812407"/>
            <a:chOff x="6000751" y="1328981"/>
            <a:chExt cx="2646756" cy="3658145"/>
          </a:xfrm>
        </p:grpSpPr>
        <p:pic>
          <p:nvPicPr>
            <p:cNvPr id="29" name="Picture 28">
              <a:extLst>
                <a:ext uri="{FF2B5EF4-FFF2-40B4-BE49-F238E27FC236}">
                  <a16:creationId xmlns:a16="http://schemas.microsoft.com/office/drawing/2014/main" id="{CE36FA81-1C50-47D7-B73D-E1149BB7F8A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000751" y="1328981"/>
              <a:ext cx="2646756" cy="3658145"/>
            </a:xfrm>
            <a:prstGeom prst="rect">
              <a:avLst/>
            </a:prstGeom>
          </p:spPr>
        </p:pic>
        <p:sp>
          <p:nvSpPr>
            <p:cNvPr id="30" name="Oval 29">
              <a:extLst>
                <a:ext uri="{FF2B5EF4-FFF2-40B4-BE49-F238E27FC236}">
                  <a16:creationId xmlns:a16="http://schemas.microsoft.com/office/drawing/2014/main" id="{594995C2-F096-44AE-BD47-C6B1D6FDFA37}"/>
                </a:ext>
              </a:extLst>
            </p:cNvPr>
            <p:cNvSpPr/>
            <p:nvPr/>
          </p:nvSpPr>
          <p:spPr>
            <a:xfrm>
              <a:off x="6608547" y="143615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E7D56E11-4F59-499C-8A8D-68B326D80783}"/>
                </a:ext>
              </a:extLst>
            </p:cNvPr>
            <p:cNvSpPr/>
            <p:nvPr/>
          </p:nvSpPr>
          <p:spPr>
            <a:xfrm>
              <a:off x="6608547" y="193617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F6B954D2-1DF0-407D-B57B-0A0F9DD5B779}"/>
                </a:ext>
              </a:extLst>
            </p:cNvPr>
            <p:cNvSpPr/>
            <p:nvPr/>
          </p:nvSpPr>
          <p:spPr>
            <a:xfrm>
              <a:off x="6608547" y="2432274"/>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1B058684-9D91-43FC-B1E1-0A68FE6A54B4}"/>
                </a:ext>
              </a:extLst>
            </p:cNvPr>
            <p:cNvSpPr/>
            <p:nvPr/>
          </p:nvSpPr>
          <p:spPr>
            <a:xfrm>
              <a:off x="7097522" y="1436152"/>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1ADE033A-30C4-4227-83EC-80FF07DA7B44}"/>
                </a:ext>
              </a:extLst>
            </p:cNvPr>
            <p:cNvSpPr/>
            <p:nvPr/>
          </p:nvSpPr>
          <p:spPr>
            <a:xfrm>
              <a:off x="7097522" y="1936586"/>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432E0E43-BFCC-4CA3-A89B-8E847D313CC6}"/>
                </a:ext>
              </a:extLst>
            </p:cNvPr>
            <p:cNvSpPr/>
            <p:nvPr/>
          </p:nvSpPr>
          <p:spPr>
            <a:xfrm>
              <a:off x="7097522" y="243702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F582E95F-C7EF-4C9B-807E-18587FA36204}"/>
                </a:ext>
              </a:extLst>
            </p:cNvPr>
            <p:cNvSpPr/>
            <p:nvPr/>
          </p:nvSpPr>
          <p:spPr>
            <a:xfrm>
              <a:off x="6608547" y="2928376"/>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03A2D8BE-D8D5-4247-A377-A2390A924F93}"/>
                </a:ext>
              </a:extLst>
            </p:cNvPr>
            <p:cNvSpPr/>
            <p:nvPr/>
          </p:nvSpPr>
          <p:spPr>
            <a:xfrm>
              <a:off x="6608547" y="3424477"/>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C5EABC78-70F4-4462-A105-ECBE514F9708}"/>
                </a:ext>
              </a:extLst>
            </p:cNvPr>
            <p:cNvSpPr/>
            <p:nvPr/>
          </p:nvSpPr>
          <p:spPr>
            <a:xfrm>
              <a:off x="7097522" y="2928790"/>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08230B29-CC11-48CD-B6AE-82EAD13FDDFF}"/>
                </a:ext>
              </a:extLst>
            </p:cNvPr>
            <p:cNvSpPr/>
            <p:nvPr/>
          </p:nvSpPr>
          <p:spPr>
            <a:xfrm>
              <a:off x="7097522" y="3429224"/>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50A3B07E-9350-4983-824C-3C8D0D9B66F7}"/>
                </a:ext>
              </a:extLst>
            </p:cNvPr>
            <p:cNvSpPr/>
            <p:nvPr/>
          </p:nvSpPr>
          <p:spPr>
            <a:xfrm>
              <a:off x="7574664" y="3437091"/>
              <a:ext cx="443274" cy="443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11p">
            <a:extLst>
              <a:ext uri="{FF2B5EF4-FFF2-40B4-BE49-F238E27FC236}">
                <a16:creationId xmlns:a16="http://schemas.microsoft.com/office/drawing/2014/main" id="{B405659F-5755-48D2-821C-FC3981CC0FCA}"/>
              </a:ext>
            </a:extLst>
          </p:cNvPr>
          <p:cNvGrpSpPr/>
          <p:nvPr/>
        </p:nvGrpSpPr>
        <p:grpSpPr>
          <a:xfrm>
            <a:off x="828058" y="4210962"/>
            <a:ext cx="2372551" cy="1935362"/>
            <a:chOff x="828058" y="4210962"/>
            <a:chExt cx="2372551" cy="1935362"/>
          </a:xfrm>
        </p:grpSpPr>
        <p:pic>
          <p:nvPicPr>
            <p:cNvPr id="42" name="Picture 41">
              <a:extLst>
                <a:ext uri="{FF2B5EF4-FFF2-40B4-BE49-F238E27FC236}">
                  <a16:creationId xmlns:a16="http://schemas.microsoft.com/office/drawing/2014/main" id="{E1DD2C4B-1A76-4877-9FF9-68D2546F7F5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28058" y="4210962"/>
              <a:ext cx="2372551" cy="1935362"/>
            </a:xfrm>
            <a:prstGeom prst="rect">
              <a:avLst/>
            </a:prstGeom>
          </p:spPr>
        </p:pic>
        <p:pic>
          <p:nvPicPr>
            <p:cNvPr id="43" name="Picture 42">
              <a:extLst>
                <a:ext uri="{FF2B5EF4-FFF2-40B4-BE49-F238E27FC236}">
                  <a16:creationId xmlns:a16="http://schemas.microsoft.com/office/drawing/2014/main" id="{C1071A93-E048-492C-9C4C-DB8CE4E947D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1740" r="18867" b="23617"/>
            <a:stretch/>
          </p:blipFill>
          <p:spPr>
            <a:xfrm>
              <a:off x="1008993" y="5340499"/>
              <a:ext cx="1983558" cy="771761"/>
            </a:xfrm>
            <a:prstGeom prst="rect">
              <a:avLst/>
            </a:prstGeom>
          </p:spPr>
        </p:pic>
        <p:pic>
          <p:nvPicPr>
            <p:cNvPr id="44" name="Picture 43">
              <a:extLst>
                <a:ext uri="{FF2B5EF4-FFF2-40B4-BE49-F238E27FC236}">
                  <a16:creationId xmlns:a16="http://schemas.microsoft.com/office/drawing/2014/main" id="{B7C7DB5B-646E-478A-A0BE-3F73D6396C2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76182" y="5477965"/>
              <a:ext cx="237956" cy="237648"/>
            </a:xfrm>
            <a:prstGeom prst="rect">
              <a:avLst/>
            </a:prstGeom>
          </p:spPr>
        </p:pic>
        <p:pic>
          <p:nvPicPr>
            <p:cNvPr id="84" name="Picture 83">
              <a:extLst>
                <a:ext uri="{FF2B5EF4-FFF2-40B4-BE49-F238E27FC236}">
                  <a16:creationId xmlns:a16="http://schemas.microsoft.com/office/drawing/2014/main" id="{A1BD185A-374F-4E3B-BF59-EE33090F43D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1740" r="18867" b="23617"/>
            <a:stretch/>
          </p:blipFill>
          <p:spPr>
            <a:xfrm>
              <a:off x="1008052" y="4712574"/>
              <a:ext cx="1983558" cy="771761"/>
            </a:xfrm>
            <a:prstGeom prst="rect">
              <a:avLst/>
            </a:prstGeom>
          </p:spPr>
        </p:pic>
        <p:pic>
          <p:nvPicPr>
            <p:cNvPr id="85" name="Picture 84">
              <a:extLst>
                <a:ext uri="{FF2B5EF4-FFF2-40B4-BE49-F238E27FC236}">
                  <a16:creationId xmlns:a16="http://schemas.microsoft.com/office/drawing/2014/main" id="{11CFDCAE-44DB-4952-919D-DE128721261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75241" y="4850040"/>
              <a:ext cx="237956" cy="237648"/>
            </a:xfrm>
            <a:prstGeom prst="rect">
              <a:avLst/>
            </a:prstGeom>
          </p:spPr>
        </p:pic>
        <p:pic>
          <p:nvPicPr>
            <p:cNvPr id="86" name="Picture 85">
              <a:extLst>
                <a:ext uri="{FF2B5EF4-FFF2-40B4-BE49-F238E27FC236}">
                  <a16:creationId xmlns:a16="http://schemas.microsoft.com/office/drawing/2014/main" id="{11EB9B6E-9B71-4CF2-8D40-9FF8998B4F9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531965" y="4850039"/>
              <a:ext cx="237956" cy="237648"/>
            </a:xfrm>
            <a:prstGeom prst="rect">
              <a:avLst/>
            </a:prstGeom>
          </p:spPr>
        </p:pic>
        <p:pic>
          <p:nvPicPr>
            <p:cNvPr id="87" name="Picture 86">
              <a:extLst>
                <a:ext uri="{FF2B5EF4-FFF2-40B4-BE49-F238E27FC236}">
                  <a16:creationId xmlns:a16="http://schemas.microsoft.com/office/drawing/2014/main" id="{E4050A7B-A947-460C-B705-70A84CE187E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894952" y="4850039"/>
              <a:ext cx="237956" cy="237648"/>
            </a:xfrm>
            <a:prstGeom prst="rect">
              <a:avLst/>
            </a:prstGeom>
          </p:spPr>
        </p:pic>
        <p:pic>
          <p:nvPicPr>
            <p:cNvPr id="88" name="Picture 87">
              <a:extLst>
                <a:ext uri="{FF2B5EF4-FFF2-40B4-BE49-F238E27FC236}">
                  <a16:creationId xmlns:a16="http://schemas.microsoft.com/office/drawing/2014/main" id="{A2145616-6A90-46C8-AB3F-9D9FC52D374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251676" y="4850037"/>
              <a:ext cx="237956" cy="237648"/>
            </a:xfrm>
            <a:prstGeom prst="rect">
              <a:avLst/>
            </a:prstGeom>
          </p:spPr>
        </p:pic>
        <p:pic>
          <p:nvPicPr>
            <p:cNvPr id="89" name="Picture 88">
              <a:extLst>
                <a:ext uri="{FF2B5EF4-FFF2-40B4-BE49-F238E27FC236}">
                  <a16:creationId xmlns:a16="http://schemas.microsoft.com/office/drawing/2014/main" id="{DD727297-ED2E-4CB8-ACE3-1E22F79BE74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621643" y="4850037"/>
              <a:ext cx="237956" cy="237648"/>
            </a:xfrm>
            <a:prstGeom prst="rect">
              <a:avLst/>
            </a:prstGeom>
          </p:spPr>
        </p:pic>
        <p:pic>
          <p:nvPicPr>
            <p:cNvPr id="90" name="Picture 89">
              <a:extLst>
                <a:ext uri="{FF2B5EF4-FFF2-40B4-BE49-F238E27FC236}">
                  <a16:creationId xmlns:a16="http://schemas.microsoft.com/office/drawing/2014/main" id="{AD42EF2B-B859-4207-BCBC-AE737CDCD5B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75241" y="5131865"/>
              <a:ext cx="237956" cy="237648"/>
            </a:xfrm>
            <a:prstGeom prst="rect">
              <a:avLst/>
            </a:prstGeom>
          </p:spPr>
        </p:pic>
        <p:pic>
          <p:nvPicPr>
            <p:cNvPr id="91" name="Picture 90">
              <a:extLst>
                <a:ext uri="{FF2B5EF4-FFF2-40B4-BE49-F238E27FC236}">
                  <a16:creationId xmlns:a16="http://schemas.microsoft.com/office/drawing/2014/main" id="{E51C0DC9-642E-49E7-A411-B0E2DB1CD3B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531965" y="5131864"/>
              <a:ext cx="237956" cy="237648"/>
            </a:xfrm>
            <a:prstGeom prst="rect">
              <a:avLst/>
            </a:prstGeom>
          </p:spPr>
        </p:pic>
        <p:pic>
          <p:nvPicPr>
            <p:cNvPr id="92" name="Picture 91">
              <a:extLst>
                <a:ext uri="{FF2B5EF4-FFF2-40B4-BE49-F238E27FC236}">
                  <a16:creationId xmlns:a16="http://schemas.microsoft.com/office/drawing/2014/main" id="{17ACFDB5-4D6C-4523-9939-4192476D985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894952" y="5131864"/>
              <a:ext cx="237956" cy="237648"/>
            </a:xfrm>
            <a:prstGeom prst="rect">
              <a:avLst/>
            </a:prstGeom>
          </p:spPr>
        </p:pic>
        <p:pic>
          <p:nvPicPr>
            <p:cNvPr id="93" name="Picture 92">
              <a:extLst>
                <a:ext uri="{FF2B5EF4-FFF2-40B4-BE49-F238E27FC236}">
                  <a16:creationId xmlns:a16="http://schemas.microsoft.com/office/drawing/2014/main" id="{EA464B7A-E25B-4076-8A89-61F5530998C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251676" y="5131862"/>
              <a:ext cx="237956" cy="237648"/>
            </a:xfrm>
            <a:prstGeom prst="rect">
              <a:avLst/>
            </a:prstGeom>
          </p:spPr>
        </p:pic>
        <p:pic>
          <p:nvPicPr>
            <p:cNvPr id="94" name="Picture 93">
              <a:extLst>
                <a:ext uri="{FF2B5EF4-FFF2-40B4-BE49-F238E27FC236}">
                  <a16:creationId xmlns:a16="http://schemas.microsoft.com/office/drawing/2014/main" id="{859A1BCE-E1EE-4496-9510-36FF1278AA8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621643" y="5131861"/>
              <a:ext cx="237956" cy="237648"/>
            </a:xfrm>
            <a:prstGeom prst="rect">
              <a:avLst/>
            </a:prstGeom>
          </p:spPr>
        </p:pic>
      </p:grpSp>
      <p:grpSp>
        <p:nvGrpSpPr>
          <p:cNvPr id="15" name="9p">
            <a:extLst>
              <a:ext uri="{FF2B5EF4-FFF2-40B4-BE49-F238E27FC236}">
                <a16:creationId xmlns:a16="http://schemas.microsoft.com/office/drawing/2014/main" id="{9E4FFFF4-06F2-438F-8024-3FDE6A6804C0}"/>
              </a:ext>
            </a:extLst>
          </p:cNvPr>
          <p:cNvGrpSpPr/>
          <p:nvPr/>
        </p:nvGrpSpPr>
        <p:grpSpPr>
          <a:xfrm>
            <a:off x="3416299" y="4210962"/>
            <a:ext cx="2372551" cy="1935362"/>
            <a:chOff x="3416299" y="4210962"/>
            <a:chExt cx="2372551" cy="1935362"/>
          </a:xfrm>
        </p:grpSpPr>
        <p:pic>
          <p:nvPicPr>
            <p:cNvPr id="67" name="Picture 66">
              <a:extLst>
                <a:ext uri="{FF2B5EF4-FFF2-40B4-BE49-F238E27FC236}">
                  <a16:creationId xmlns:a16="http://schemas.microsoft.com/office/drawing/2014/main" id="{2587D80C-C6DC-46B0-A48C-9C0EEDC83A6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16299" y="4210962"/>
              <a:ext cx="2372551" cy="1935362"/>
            </a:xfrm>
            <a:prstGeom prst="rect">
              <a:avLst/>
            </a:prstGeom>
          </p:spPr>
        </p:pic>
        <p:pic>
          <p:nvPicPr>
            <p:cNvPr id="96" name="Picture 95">
              <a:extLst>
                <a:ext uri="{FF2B5EF4-FFF2-40B4-BE49-F238E27FC236}">
                  <a16:creationId xmlns:a16="http://schemas.microsoft.com/office/drawing/2014/main" id="{295E6A11-9133-4FFA-A59A-CDFE9FCFDAB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1740" r="18867" b="23617"/>
            <a:stretch/>
          </p:blipFill>
          <p:spPr>
            <a:xfrm>
              <a:off x="3602094" y="5340499"/>
              <a:ext cx="1983558" cy="771761"/>
            </a:xfrm>
            <a:prstGeom prst="rect">
              <a:avLst/>
            </a:prstGeom>
          </p:spPr>
        </p:pic>
        <p:pic>
          <p:nvPicPr>
            <p:cNvPr id="99" name="Picture 98">
              <a:extLst>
                <a:ext uri="{FF2B5EF4-FFF2-40B4-BE49-F238E27FC236}">
                  <a16:creationId xmlns:a16="http://schemas.microsoft.com/office/drawing/2014/main" id="{BAE8AFC1-A71A-41DE-81ED-660A9972F23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1740" r="18867" b="23617"/>
            <a:stretch/>
          </p:blipFill>
          <p:spPr>
            <a:xfrm>
              <a:off x="3601153" y="4712574"/>
              <a:ext cx="1983558" cy="771761"/>
            </a:xfrm>
            <a:prstGeom prst="rect">
              <a:avLst/>
            </a:prstGeom>
          </p:spPr>
        </p:pic>
        <p:pic>
          <p:nvPicPr>
            <p:cNvPr id="100" name="Picture 99">
              <a:extLst>
                <a:ext uri="{FF2B5EF4-FFF2-40B4-BE49-F238E27FC236}">
                  <a16:creationId xmlns:a16="http://schemas.microsoft.com/office/drawing/2014/main" id="{B2BF6A0E-AF2A-4FE5-8C39-C3047563352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768342" y="4850040"/>
              <a:ext cx="237956" cy="237648"/>
            </a:xfrm>
            <a:prstGeom prst="rect">
              <a:avLst/>
            </a:prstGeom>
          </p:spPr>
        </p:pic>
        <p:pic>
          <p:nvPicPr>
            <p:cNvPr id="101" name="Picture 100">
              <a:extLst>
                <a:ext uri="{FF2B5EF4-FFF2-40B4-BE49-F238E27FC236}">
                  <a16:creationId xmlns:a16="http://schemas.microsoft.com/office/drawing/2014/main" id="{1B60438D-4A45-4B66-8320-70BF8EDABBB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125066" y="4850039"/>
              <a:ext cx="237956" cy="237648"/>
            </a:xfrm>
            <a:prstGeom prst="rect">
              <a:avLst/>
            </a:prstGeom>
          </p:spPr>
        </p:pic>
        <p:pic>
          <p:nvPicPr>
            <p:cNvPr id="102" name="Picture 101">
              <a:extLst>
                <a:ext uri="{FF2B5EF4-FFF2-40B4-BE49-F238E27FC236}">
                  <a16:creationId xmlns:a16="http://schemas.microsoft.com/office/drawing/2014/main" id="{7627A84E-D51E-446F-8DFB-34855131BAC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488053" y="4850039"/>
              <a:ext cx="237956" cy="237648"/>
            </a:xfrm>
            <a:prstGeom prst="rect">
              <a:avLst/>
            </a:prstGeom>
          </p:spPr>
        </p:pic>
        <p:pic>
          <p:nvPicPr>
            <p:cNvPr id="103" name="Picture 102">
              <a:extLst>
                <a:ext uri="{FF2B5EF4-FFF2-40B4-BE49-F238E27FC236}">
                  <a16:creationId xmlns:a16="http://schemas.microsoft.com/office/drawing/2014/main" id="{4354AEAE-5349-4CBD-8B12-6DB864189A7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844777" y="4850037"/>
              <a:ext cx="237956" cy="237648"/>
            </a:xfrm>
            <a:prstGeom prst="rect">
              <a:avLst/>
            </a:prstGeom>
          </p:spPr>
        </p:pic>
        <p:pic>
          <p:nvPicPr>
            <p:cNvPr id="104" name="Picture 103">
              <a:extLst>
                <a:ext uri="{FF2B5EF4-FFF2-40B4-BE49-F238E27FC236}">
                  <a16:creationId xmlns:a16="http://schemas.microsoft.com/office/drawing/2014/main" id="{FA0A59DA-8F84-4F38-A97B-B258978792D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214744" y="4850037"/>
              <a:ext cx="237956" cy="237648"/>
            </a:xfrm>
            <a:prstGeom prst="rect">
              <a:avLst/>
            </a:prstGeom>
          </p:spPr>
        </p:pic>
        <p:pic>
          <p:nvPicPr>
            <p:cNvPr id="105" name="Picture 104">
              <a:extLst>
                <a:ext uri="{FF2B5EF4-FFF2-40B4-BE49-F238E27FC236}">
                  <a16:creationId xmlns:a16="http://schemas.microsoft.com/office/drawing/2014/main" id="{50FC207F-1360-4428-A666-701374A6C61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768342" y="5131865"/>
              <a:ext cx="237956" cy="237648"/>
            </a:xfrm>
            <a:prstGeom prst="rect">
              <a:avLst/>
            </a:prstGeom>
          </p:spPr>
        </p:pic>
        <p:pic>
          <p:nvPicPr>
            <p:cNvPr id="106" name="Picture 105">
              <a:extLst>
                <a:ext uri="{FF2B5EF4-FFF2-40B4-BE49-F238E27FC236}">
                  <a16:creationId xmlns:a16="http://schemas.microsoft.com/office/drawing/2014/main" id="{37C43D77-78DF-4B69-8459-003BC5DB039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125066" y="5131864"/>
              <a:ext cx="237956" cy="237648"/>
            </a:xfrm>
            <a:prstGeom prst="rect">
              <a:avLst/>
            </a:prstGeom>
          </p:spPr>
        </p:pic>
        <p:pic>
          <p:nvPicPr>
            <p:cNvPr id="107" name="Picture 106">
              <a:extLst>
                <a:ext uri="{FF2B5EF4-FFF2-40B4-BE49-F238E27FC236}">
                  <a16:creationId xmlns:a16="http://schemas.microsoft.com/office/drawing/2014/main" id="{44F8C180-5FDB-440E-8AAA-B01263B52CD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488053" y="5131864"/>
              <a:ext cx="237956" cy="237648"/>
            </a:xfrm>
            <a:prstGeom prst="rect">
              <a:avLst/>
            </a:prstGeom>
          </p:spPr>
        </p:pic>
        <p:pic>
          <p:nvPicPr>
            <p:cNvPr id="108" name="Picture 107">
              <a:extLst>
                <a:ext uri="{FF2B5EF4-FFF2-40B4-BE49-F238E27FC236}">
                  <a16:creationId xmlns:a16="http://schemas.microsoft.com/office/drawing/2014/main" id="{FB4B28F4-1DF1-41F6-B504-2448903F9D6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844777" y="5131862"/>
              <a:ext cx="237956" cy="237648"/>
            </a:xfrm>
            <a:prstGeom prst="rect">
              <a:avLst/>
            </a:prstGeom>
          </p:spPr>
        </p:pic>
      </p:grpSp>
      <p:grpSp>
        <p:nvGrpSpPr>
          <p:cNvPr id="16" name="5p">
            <a:extLst>
              <a:ext uri="{FF2B5EF4-FFF2-40B4-BE49-F238E27FC236}">
                <a16:creationId xmlns:a16="http://schemas.microsoft.com/office/drawing/2014/main" id="{5B4C52D5-1012-48A9-98AC-6297A9429B88}"/>
              </a:ext>
            </a:extLst>
          </p:cNvPr>
          <p:cNvGrpSpPr/>
          <p:nvPr/>
        </p:nvGrpSpPr>
        <p:grpSpPr>
          <a:xfrm>
            <a:off x="6009449" y="4210962"/>
            <a:ext cx="2372551" cy="1935362"/>
            <a:chOff x="6009449" y="4210962"/>
            <a:chExt cx="2372551" cy="1935362"/>
          </a:xfrm>
        </p:grpSpPr>
        <p:pic>
          <p:nvPicPr>
            <p:cNvPr id="82" name="Picture 81">
              <a:extLst>
                <a:ext uri="{FF2B5EF4-FFF2-40B4-BE49-F238E27FC236}">
                  <a16:creationId xmlns:a16="http://schemas.microsoft.com/office/drawing/2014/main" id="{7EFFBB19-EC84-4757-872B-AC2CAF57B0C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009449" y="4210962"/>
              <a:ext cx="2372551" cy="1935362"/>
            </a:xfrm>
            <a:prstGeom prst="rect">
              <a:avLst/>
            </a:prstGeom>
          </p:spPr>
        </p:pic>
        <p:pic>
          <p:nvPicPr>
            <p:cNvPr id="111" name="Picture 110">
              <a:extLst>
                <a:ext uri="{FF2B5EF4-FFF2-40B4-BE49-F238E27FC236}">
                  <a16:creationId xmlns:a16="http://schemas.microsoft.com/office/drawing/2014/main" id="{829D650C-561C-4093-A940-0893FEEACB7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1740" r="18867" b="23617"/>
            <a:stretch/>
          </p:blipFill>
          <p:spPr>
            <a:xfrm>
              <a:off x="6185800" y="5340499"/>
              <a:ext cx="1983558" cy="771761"/>
            </a:xfrm>
            <a:prstGeom prst="rect">
              <a:avLst/>
            </a:prstGeom>
          </p:spPr>
        </p:pic>
        <p:pic>
          <p:nvPicPr>
            <p:cNvPr id="114" name="Picture 113">
              <a:extLst>
                <a:ext uri="{FF2B5EF4-FFF2-40B4-BE49-F238E27FC236}">
                  <a16:creationId xmlns:a16="http://schemas.microsoft.com/office/drawing/2014/main" id="{D003ED6B-8F88-4D9C-96CE-CE30077FCD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1740" r="18867" b="23617"/>
            <a:stretch/>
          </p:blipFill>
          <p:spPr>
            <a:xfrm>
              <a:off x="6184859" y="4712574"/>
              <a:ext cx="1983558" cy="771761"/>
            </a:xfrm>
            <a:prstGeom prst="rect">
              <a:avLst/>
            </a:prstGeom>
          </p:spPr>
        </p:pic>
        <p:pic>
          <p:nvPicPr>
            <p:cNvPr id="115" name="Picture 114">
              <a:extLst>
                <a:ext uri="{FF2B5EF4-FFF2-40B4-BE49-F238E27FC236}">
                  <a16:creationId xmlns:a16="http://schemas.microsoft.com/office/drawing/2014/main" id="{1CB8ED07-8126-483C-A4F5-7EDCA45D529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352048" y="4850040"/>
              <a:ext cx="237956" cy="237648"/>
            </a:xfrm>
            <a:prstGeom prst="rect">
              <a:avLst/>
            </a:prstGeom>
          </p:spPr>
        </p:pic>
        <p:pic>
          <p:nvPicPr>
            <p:cNvPr id="116" name="Picture 115">
              <a:extLst>
                <a:ext uri="{FF2B5EF4-FFF2-40B4-BE49-F238E27FC236}">
                  <a16:creationId xmlns:a16="http://schemas.microsoft.com/office/drawing/2014/main" id="{9BB7007F-CF5B-4AD5-BA35-D6248185D69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708772" y="4850039"/>
              <a:ext cx="237956" cy="237648"/>
            </a:xfrm>
            <a:prstGeom prst="rect">
              <a:avLst/>
            </a:prstGeom>
          </p:spPr>
        </p:pic>
        <p:pic>
          <p:nvPicPr>
            <p:cNvPr id="117" name="Picture 116">
              <a:extLst>
                <a:ext uri="{FF2B5EF4-FFF2-40B4-BE49-F238E27FC236}">
                  <a16:creationId xmlns:a16="http://schemas.microsoft.com/office/drawing/2014/main" id="{3AAAB3B8-42BE-45DF-BEFC-650B672423A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071759" y="4850039"/>
              <a:ext cx="237956" cy="237648"/>
            </a:xfrm>
            <a:prstGeom prst="rect">
              <a:avLst/>
            </a:prstGeom>
          </p:spPr>
        </p:pic>
        <p:pic>
          <p:nvPicPr>
            <p:cNvPr id="118" name="Picture 117">
              <a:extLst>
                <a:ext uri="{FF2B5EF4-FFF2-40B4-BE49-F238E27FC236}">
                  <a16:creationId xmlns:a16="http://schemas.microsoft.com/office/drawing/2014/main" id="{9CB8D829-B642-4647-9FBC-EA162EDBA59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428483" y="4850037"/>
              <a:ext cx="237956" cy="237648"/>
            </a:xfrm>
            <a:prstGeom prst="rect">
              <a:avLst/>
            </a:prstGeom>
          </p:spPr>
        </p:pic>
        <p:pic>
          <p:nvPicPr>
            <p:cNvPr id="119" name="Picture 118">
              <a:extLst>
                <a:ext uri="{FF2B5EF4-FFF2-40B4-BE49-F238E27FC236}">
                  <a16:creationId xmlns:a16="http://schemas.microsoft.com/office/drawing/2014/main" id="{A8EA29C6-044A-4EBE-9C79-A6D671843A7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798450" y="4850037"/>
              <a:ext cx="237956" cy="237648"/>
            </a:xfrm>
            <a:prstGeom prst="rect">
              <a:avLst/>
            </a:prstGeom>
          </p:spPr>
        </p:pic>
      </p:grpSp>
      <p:sp>
        <p:nvSpPr>
          <p:cNvPr id="10" name="Rectangle 9">
            <a:extLst>
              <a:ext uri="{FF2B5EF4-FFF2-40B4-BE49-F238E27FC236}">
                <a16:creationId xmlns:a16="http://schemas.microsoft.com/office/drawing/2014/main" id="{03815E3D-D983-4C67-AD28-046692E05589}"/>
              </a:ext>
            </a:extLst>
          </p:cNvPr>
          <p:cNvSpPr/>
          <p:nvPr/>
        </p:nvSpPr>
        <p:spPr>
          <a:xfrm>
            <a:off x="6059828" y="3344886"/>
            <a:ext cx="886900" cy="61326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11p</a:t>
            </a:r>
          </a:p>
        </p:txBody>
      </p:sp>
    </p:spTree>
    <p:extLst>
      <p:ext uri="{BB962C8B-B14F-4D97-AF65-F5344CB8AC3E}">
        <p14:creationId xmlns:p14="http://schemas.microsoft.com/office/powerpoint/2010/main" val="398339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10" presetClass="entr" presetSubtype="0" fill="hold" nodeType="afterEffect">
                                  <p:stCondLst>
                                    <p:cond delay="2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2250"/>
                            </p:stCondLst>
                            <p:childTnLst>
                              <p:par>
                                <p:cTn id="19" presetID="10" presetClass="entr" presetSubtype="0" fill="hold" grpId="0" nodeType="afterEffect">
                                  <p:stCondLst>
                                    <p:cond delay="25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4"/>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4"/>
                                        </p:tgtEl>
                                      </p:cBhvr>
                                    </p:animEffect>
                                    <p:animScale>
                                      <p:cBhvr>
                                        <p:cTn id="27" dur="250" autoRev="1" fill="hold"/>
                                        <p:tgtEl>
                                          <p:spTgt spid="14"/>
                                        </p:tgtEl>
                                      </p:cBhvr>
                                      <p:by x="105000" y="105000"/>
                                    </p:animScale>
                                  </p:childTnLst>
                                </p:cTn>
                              </p:par>
                            </p:childTnLst>
                          </p:cTn>
                        </p:par>
                        <p:par>
                          <p:cTn id="28" fill="hold">
                            <p:stCondLst>
                              <p:cond delay="500"/>
                            </p:stCondLst>
                            <p:childTnLst>
                              <p:par>
                                <p:cTn id="29" presetID="10" presetClass="entr" presetSubtype="0" fill="hold" grpId="0" nodeType="afterEffect">
                                  <p:stCondLst>
                                    <p:cond delay="25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xit" presetSubtype="0" fill="hold" grpId="1" nodeType="withEffect">
                                  <p:stCondLst>
                                    <p:cond delay="250"/>
                                  </p:stCondLst>
                                  <p:childTnLst>
                                    <p:animEffect transition="out" filter="fade">
                                      <p:cBhvr>
                                        <p:cTn id="33" dur="500"/>
                                        <p:tgtEl>
                                          <p:spTgt spid="60"/>
                                        </p:tgtEl>
                                      </p:cBhvr>
                                    </p:animEffect>
                                    <p:set>
                                      <p:cBhvr>
                                        <p:cTn id="34"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15"/>
                                        </p:tgtEl>
                                        <p:attrNameLst>
                                          <p:attrName>r</p:attrName>
                                        </p:attrNameLst>
                                      </p:cBhvr>
                                    </p:animRot>
                                    <p:animRot by="-240000">
                                      <p:cBhvr>
                                        <p:cTn id="40" dur="200" fill="hold">
                                          <p:stCondLst>
                                            <p:cond delay="200"/>
                                          </p:stCondLst>
                                        </p:cTn>
                                        <p:tgtEl>
                                          <p:spTgt spid="15"/>
                                        </p:tgtEl>
                                        <p:attrNameLst>
                                          <p:attrName>r</p:attrName>
                                        </p:attrNameLst>
                                      </p:cBhvr>
                                    </p:animRot>
                                    <p:animRot by="240000">
                                      <p:cBhvr>
                                        <p:cTn id="41" dur="200" fill="hold">
                                          <p:stCondLst>
                                            <p:cond delay="400"/>
                                          </p:stCondLst>
                                        </p:cTn>
                                        <p:tgtEl>
                                          <p:spTgt spid="15"/>
                                        </p:tgtEl>
                                        <p:attrNameLst>
                                          <p:attrName>r</p:attrName>
                                        </p:attrNameLst>
                                      </p:cBhvr>
                                    </p:animRot>
                                    <p:animRot by="-240000">
                                      <p:cBhvr>
                                        <p:cTn id="42" dur="200" fill="hold">
                                          <p:stCondLst>
                                            <p:cond delay="600"/>
                                          </p:stCondLst>
                                        </p:cTn>
                                        <p:tgtEl>
                                          <p:spTgt spid="15"/>
                                        </p:tgtEl>
                                        <p:attrNameLst>
                                          <p:attrName>r</p:attrName>
                                        </p:attrNameLst>
                                      </p:cBhvr>
                                    </p:animRot>
                                    <p:animRot by="120000">
                                      <p:cBhvr>
                                        <p:cTn id="43" dur="200" fill="hold">
                                          <p:stCondLst>
                                            <p:cond delay="800"/>
                                          </p:stCondLst>
                                        </p:cTn>
                                        <p:tgtEl>
                                          <p:spTgt spid="15"/>
                                        </p:tgtEl>
                                        <p:attrNameLst>
                                          <p:attrName>r</p:attrName>
                                        </p:attrNameLst>
                                      </p:cBhvr>
                                    </p:animRo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xit" presetSubtype="0" fill="hold" grpId="2" nodeType="withEffect">
                                  <p:stCondLst>
                                    <p:cond delay="0"/>
                                  </p:stCondLst>
                                  <p:childTnLst>
                                    <p:animEffect transition="out" filter="fade">
                                      <p:cBhvr>
                                        <p:cTn id="49" dur="500"/>
                                        <p:tgtEl>
                                          <p:spTgt spid="60"/>
                                        </p:tgtEl>
                                      </p:cBhvr>
                                    </p:animEffect>
                                    <p:set>
                                      <p:cBhvr>
                                        <p:cTn id="50" dur="1" fill="hold">
                                          <p:stCondLst>
                                            <p:cond delay="499"/>
                                          </p:stCondLst>
                                        </p:cTn>
                                        <p:tgtEl>
                                          <p:spTgt spid="60"/>
                                        </p:tgtEl>
                                        <p:attrNameLst>
                                          <p:attrName>style.visibility</p:attrName>
                                        </p:attrNameLst>
                                      </p:cBhvr>
                                      <p:to>
                                        <p:strVal val="hidden"/>
                                      </p:to>
                                    </p:set>
                                  </p:childTnLst>
                                </p:cTn>
                              </p:par>
                            </p:childTnLst>
                          </p:cTn>
                        </p:par>
                        <p:par>
                          <p:cTn id="51" fill="hold">
                            <p:stCondLst>
                              <p:cond delay="1500"/>
                            </p:stCondLst>
                            <p:childTnLst>
                              <p:par>
                                <p:cTn id="52" presetID="10" presetClass="entr" presetSubtype="0" fill="hold" grpId="4" nodeType="afterEffect">
                                  <p:stCondLst>
                                    <p:cond delay="75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500"/>
                                        <p:tgtEl>
                                          <p:spTgt spid="60"/>
                                        </p:tgtEl>
                                      </p:cBhvr>
                                    </p:animEffect>
                                  </p:childTnLst>
                                </p:cTn>
                              </p:par>
                              <p:par>
                                <p:cTn id="55" presetID="10" presetClass="exit" presetSubtype="0" fill="hold" grpId="2" nodeType="withEffect">
                                  <p:stCondLst>
                                    <p:cond delay="750"/>
                                  </p:stCondLst>
                                  <p:childTnLst>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16"/>
                    </p:tgtEl>
                  </p:cond>
                </p:stCondLst>
                <p:endSync evt="end" delay="0">
                  <p:rtn val="all"/>
                </p:endSync>
                <p:childTnLst>
                  <p:par>
                    <p:cTn id="59" fill="hold">
                      <p:stCondLst>
                        <p:cond delay="0"/>
                      </p:stCondLst>
                      <p:childTnLst>
                        <p:par>
                          <p:cTn id="60" fill="hold">
                            <p:stCondLst>
                              <p:cond delay="0"/>
                            </p:stCondLst>
                            <p:childTnLst>
                              <p:par>
                                <p:cTn id="61" presetID="32" presetClass="emph" presetSubtype="0" fill="hold" nodeType="clickEffect">
                                  <p:stCondLst>
                                    <p:cond delay="0"/>
                                  </p:stCondLst>
                                  <p:childTnLst>
                                    <p:animRot by="120000">
                                      <p:cBhvr>
                                        <p:cTn id="62" dur="100" fill="hold">
                                          <p:stCondLst>
                                            <p:cond delay="0"/>
                                          </p:stCondLst>
                                        </p:cTn>
                                        <p:tgtEl>
                                          <p:spTgt spid="16"/>
                                        </p:tgtEl>
                                        <p:attrNameLst>
                                          <p:attrName>r</p:attrName>
                                        </p:attrNameLst>
                                      </p:cBhvr>
                                    </p:animRot>
                                    <p:animRot by="-240000">
                                      <p:cBhvr>
                                        <p:cTn id="63" dur="200" fill="hold">
                                          <p:stCondLst>
                                            <p:cond delay="200"/>
                                          </p:stCondLst>
                                        </p:cTn>
                                        <p:tgtEl>
                                          <p:spTgt spid="16"/>
                                        </p:tgtEl>
                                        <p:attrNameLst>
                                          <p:attrName>r</p:attrName>
                                        </p:attrNameLst>
                                      </p:cBhvr>
                                    </p:animRot>
                                    <p:animRot by="240000">
                                      <p:cBhvr>
                                        <p:cTn id="64" dur="200" fill="hold">
                                          <p:stCondLst>
                                            <p:cond delay="400"/>
                                          </p:stCondLst>
                                        </p:cTn>
                                        <p:tgtEl>
                                          <p:spTgt spid="16"/>
                                        </p:tgtEl>
                                        <p:attrNameLst>
                                          <p:attrName>r</p:attrName>
                                        </p:attrNameLst>
                                      </p:cBhvr>
                                    </p:animRot>
                                    <p:animRot by="-240000">
                                      <p:cBhvr>
                                        <p:cTn id="65" dur="200" fill="hold">
                                          <p:stCondLst>
                                            <p:cond delay="600"/>
                                          </p:stCondLst>
                                        </p:cTn>
                                        <p:tgtEl>
                                          <p:spTgt spid="16"/>
                                        </p:tgtEl>
                                        <p:attrNameLst>
                                          <p:attrName>r</p:attrName>
                                        </p:attrNameLst>
                                      </p:cBhvr>
                                    </p:animRot>
                                    <p:animRot by="120000">
                                      <p:cBhvr>
                                        <p:cTn id="66" dur="200" fill="hold">
                                          <p:stCondLst>
                                            <p:cond delay="800"/>
                                          </p:stCondLst>
                                        </p:cTn>
                                        <p:tgtEl>
                                          <p:spTgt spid="16"/>
                                        </p:tgtEl>
                                        <p:attrNameLst>
                                          <p:attrName>r</p:attrName>
                                        </p:attrNameLst>
                                      </p:cBhvr>
                                    </p:animRot>
                                  </p:childTnLst>
                                </p:cTn>
                              </p:par>
                            </p:childTnLst>
                          </p:cTn>
                        </p:par>
                        <p:par>
                          <p:cTn id="67" fill="hold">
                            <p:stCondLst>
                              <p:cond delay="1000"/>
                            </p:stCondLst>
                            <p:childTnLst>
                              <p:par>
                                <p:cTn id="68" presetID="10" presetClass="entr" presetSubtype="0" fill="hold" grpId="1"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xit" presetSubtype="0" fill="hold" grpId="3" nodeType="withEffect">
                                  <p:stCondLst>
                                    <p:cond delay="0"/>
                                  </p:stCondLst>
                                  <p:childTnLst>
                                    <p:animEffect transition="out" filter="fade">
                                      <p:cBhvr>
                                        <p:cTn id="72" dur="500"/>
                                        <p:tgtEl>
                                          <p:spTgt spid="60"/>
                                        </p:tgtEl>
                                      </p:cBhvr>
                                    </p:animEffect>
                                    <p:set>
                                      <p:cBhvr>
                                        <p:cTn id="73" dur="1" fill="hold">
                                          <p:stCondLst>
                                            <p:cond delay="499"/>
                                          </p:stCondLst>
                                        </p:cTn>
                                        <p:tgtEl>
                                          <p:spTgt spid="60"/>
                                        </p:tgtEl>
                                        <p:attrNameLst>
                                          <p:attrName>style.visibility</p:attrName>
                                        </p:attrNameLst>
                                      </p:cBhvr>
                                      <p:to>
                                        <p:strVal val="hidden"/>
                                      </p:to>
                                    </p:set>
                                  </p:childTnLst>
                                </p:cTn>
                              </p:par>
                            </p:childTnLst>
                          </p:cTn>
                        </p:par>
                        <p:par>
                          <p:cTn id="74" fill="hold">
                            <p:stCondLst>
                              <p:cond delay="1500"/>
                            </p:stCondLst>
                            <p:childTnLst>
                              <p:par>
                                <p:cTn id="75" presetID="10" presetClass="entr" presetSubtype="0" fill="hold" grpId="5" nodeType="afterEffect">
                                  <p:stCondLst>
                                    <p:cond delay="75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500"/>
                                        <p:tgtEl>
                                          <p:spTgt spid="60"/>
                                        </p:tgtEl>
                                      </p:cBhvr>
                                    </p:animEffect>
                                  </p:childTnLst>
                                </p:cTn>
                              </p:par>
                              <p:par>
                                <p:cTn id="78" presetID="10" presetClass="exit" presetSubtype="0" fill="hold" grpId="3" nodeType="withEffect">
                                  <p:stCondLst>
                                    <p:cond delay="75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60" grpId="0" animBg="1"/>
      <p:bldP spid="60" grpId="1" animBg="1"/>
      <p:bldP spid="60" grpId="2" animBg="1"/>
      <p:bldP spid="60" grpId="3" animBg="1"/>
      <p:bldP spid="60" grpId="4" animBg="1"/>
      <p:bldP spid="60" grpId="5" animBg="1"/>
      <p:bldP spid="18" grpId="0" animBg="1"/>
      <p:bldP spid="19" grpId="0" animBg="1"/>
      <p:bldP spid="19" grpId="1" animBg="1"/>
      <p:bldP spid="19" grpId="2" animBg="1"/>
      <p:bldP spid="19" grpId="3"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0D11DA-46A3-4CF5-A41E-FF35DF056802}"/>
              </a:ext>
            </a:extLst>
          </p:cNvPr>
          <p:cNvGrpSpPr/>
          <p:nvPr/>
        </p:nvGrpSpPr>
        <p:grpSpPr>
          <a:xfrm>
            <a:off x="1358722" y="547304"/>
            <a:ext cx="1666447" cy="3087020"/>
            <a:chOff x="1254184" y="2085388"/>
            <a:chExt cx="1139576" cy="2149552"/>
          </a:xfrm>
        </p:grpSpPr>
        <p:pic>
          <p:nvPicPr>
            <p:cNvPr id="4" name="Picture 3">
              <a:extLst>
                <a:ext uri="{FF2B5EF4-FFF2-40B4-BE49-F238E27FC236}">
                  <a16:creationId xmlns:a16="http://schemas.microsoft.com/office/drawing/2014/main" id="{66C33FF8-2450-4221-8C74-5C9DE63AEE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20809" y="2085388"/>
              <a:ext cx="572951" cy="2061264"/>
            </a:xfrm>
            <a:prstGeom prst="rect">
              <a:avLst/>
            </a:prstGeom>
          </p:spPr>
        </p:pic>
        <p:pic>
          <p:nvPicPr>
            <p:cNvPr id="7" name="Eyes One">
              <a:extLst>
                <a:ext uri="{FF2B5EF4-FFF2-40B4-BE49-F238E27FC236}">
                  <a16:creationId xmlns:a16="http://schemas.microsoft.com/office/drawing/2014/main" id="{FE39939C-2392-43A5-A0EF-34B9859C90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961" r="-4737" b="-3077"/>
            <a:stretch/>
          </p:blipFill>
          <p:spPr>
            <a:xfrm>
              <a:off x="1254184" y="2358691"/>
              <a:ext cx="531997" cy="1876249"/>
            </a:xfrm>
            <a:prstGeom prst="rect">
              <a:avLst/>
            </a:prstGeom>
          </p:spPr>
        </p:pic>
      </p:grpSp>
      <p:sp>
        <p:nvSpPr>
          <p:cNvPr id="41" name="Speech Bubble: Rectangle with Corners Rounded 40">
            <a:extLst>
              <a:ext uri="{FF2B5EF4-FFF2-40B4-BE49-F238E27FC236}">
                <a16:creationId xmlns:a16="http://schemas.microsoft.com/office/drawing/2014/main" id="{B329AB00-9671-4ED7-83AA-06363A190DD1}"/>
              </a:ext>
            </a:extLst>
          </p:cNvPr>
          <p:cNvSpPr/>
          <p:nvPr/>
        </p:nvSpPr>
        <p:spPr>
          <a:xfrm>
            <a:off x="3255400" y="830353"/>
            <a:ext cx="2838450" cy="1582845"/>
          </a:xfrm>
          <a:prstGeom prst="wedgeRoundRectCallout">
            <a:avLst>
              <a:gd name="adj1" fmla="val -57080"/>
              <a:gd name="adj2" fmla="val 24524"/>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rgbClr val="000000"/>
                </a:solidFill>
                <a:ea typeface="Roboto"/>
                <a:cs typeface="Roboto"/>
                <a:sym typeface="Roboto"/>
              </a:rPr>
              <a:t>That’s right, there are 11 pennies in this purse. We can make 11p another way – click me to take a look. Talk about what you can see this time.</a:t>
            </a:r>
            <a:endParaRPr lang="en-GB" sz="1600" dirty="0">
              <a:solidFill>
                <a:srgbClr val="000000"/>
              </a:solidFill>
            </a:endParaRPr>
          </a:p>
        </p:txBody>
      </p:sp>
      <p:pic>
        <p:nvPicPr>
          <p:cNvPr id="18" name="Picture 17">
            <a:extLst>
              <a:ext uri="{FF2B5EF4-FFF2-40B4-BE49-F238E27FC236}">
                <a16:creationId xmlns:a16="http://schemas.microsoft.com/office/drawing/2014/main" id="{769A2E8B-A80D-4346-A4FD-ABFE99F4328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874651" y="2689403"/>
            <a:ext cx="3975805" cy="3243185"/>
          </a:xfrm>
          <a:prstGeom prst="rect">
            <a:avLst/>
          </a:prstGeom>
        </p:spPr>
      </p:pic>
      <p:pic>
        <p:nvPicPr>
          <p:cNvPr id="19" name="Picture 18">
            <a:extLst>
              <a:ext uri="{FF2B5EF4-FFF2-40B4-BE49-F238E27FC236}">
                <a16:creationId xmlns:a16="http://schemas.microsoft.com/office/drawing/2014/main" id="{C33F77ED-325E-4040-8702-E4D54070A3A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1740" r="18867" b="23617"/>
          <a:stretch/>
        </p:blipFill>
        <p:spPr>
          <a:xfrm>
            <a:off x="3177853" y="4582226"/>
            <a:ext cx="3323950" cy="1293279"/>
          </a:xfrm>
          <a:prstGeom prst="rect">
            <a:avLst/>
          </a:prstGeom>
        </p:spPr>
      </p:pic>
      <p:pic>
        <p:nvPicPr>
          <p:cNvPr id="20" name="Picture 19">
            <a:extLst>
              <a:ext uri="{FF2B5EF4-FFF2-40B4-BE49-F238E27FC236}">
                <a16:creationId xmlns:a16="http://schemas.microsoft.com/office/drawing/2014/main" id="{A9515550-B783-419D-AFA9-63B91D53384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58020" y="4812585"/>
            <a:ext cx="398755" cy="398239"/>
          </a:xfrm>
          <a:prstGeom prst="rect">
            <a:avLst/>
          </a:prstGeom>
        </p:spPr>
      </p:pic>
      <p:pic>
        <p:nvPicPr>
          <p:cNvPr id="21" name="Picture 20">
            <a:extLst>
              <a:ext uri="{FF2B5EF4-FFF2-40B4-BE49-F238E27FC236}">
                <a16:creationId xmlns:a16="http://schemas.microsoft.com/office/drawing/2014/main" id="{AB06A76D-5C7F-441B-8870-2484F0F996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1740" r="18867" b="23617"/>
          <a:stretch/>
        </p:blipFill>
        <p:spPr>
          <a:xfrm>
            <a:off x="3176276" y="3529980"/>
            <a:ext cx="3323950" cy="1293279"/>
          </a:xfrm>
          <a:prstGeom prst="rect">
            <a:avLst/>
          </a:prstGeom>
        </p:spPr>
      </p:pic>
      <p:pic>
        <p:nvPicPr>
          <p:cNvPr id="22" name="Picture 21">
            <a:extLst>
              <a:ext uri="{FF2B5EF4-FFF2-40B4-BE49-F238E27FC236}">
                <a16:creationId xmlns:a16="http://schemas.microsoft.com/office/drawing/2014/main" id="{25CF4F8D-189F-45EC-8190-A2C53658A73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56443" y="3760339"/>
            <a:ext cx="398755" cy="398239"/>
          </a:xfrm>
          <a:prstGeom prst="rect">
            <a:avLst/>
          </a:prstGeom>
        </p:spPr>
      </p:pic>
      <p:pic>
        <p:nvPicPr>
          <p:cNvPr id="23" name="Picture 22">
            <a:extLst>
              <a:ext uri="{FF2B5EF4-FFF2-40B4-BE49-F238E27FC236}">
                <a16:creationId xmlns:a16="http://schemas.microsoft.com/office/drawing/2014/main" id="{FD04DD72-1F13-4E63-B404-66EBB1714EA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054224" y="3760337"/>
            <a:ext cx="398755" cy="398239"/>
          </a:xfrm>
          <a:prstGeom prst="rect">
            <a:avLst/>
          </a:prstGeom>
        </p:spPr>
      </p:pic>
      <p:pic>
        <p:nvPicPr>
          <p:cNvPr id="24" name="Picture 23">
            <a:extLst>
              <a:ext uri="{FF2B5EF4-FFF2-40B4-BE49-F238E27FC236}">
                <a16:creationId xmlns:a16="http://schemas.microsoft.com/office/drawing/2014/main" id="{12B480FB-EAA1-4066-9049-75DE2E348CF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662500" y="3760337"/>
            <a:ext cx="398755" cy="398239"/>
          </a:xfrm>
          <a:prstGeom prst="rect">
            <a:avLst/>
          </a:prstGeom>
        </p:spPr>
      </p:pic>
      <p:pic>
        <p:nvPicPr>
          <p:cNvPr id="25" name="Picture 24">
            <a:extLst>
              <a:ext uri="{FF2B5EF4-FFF2-40B4-BE49-F238E27FC236}">
                <a16:creationId xmlns:a16="http://schemas.microsoft.com/office/drawing/2014/main" id="{14DF0804-0D07-4663-8146-20163ECB2DE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60280" y="3760334"/>
            <a:ext cx="398755" cy="398239"/>
          </a:xfrm>
          <a:prstGeom prst="rect">
            <a:avLst/>
          </a:prstGeom>
        </p:spPr>
      </p:pic>
      <p:pic>
        <p:nvPicPr>
          <p:cNvPr id="26" name="Picture 25">
            <a:extLst>
              <a:ext uri="{FF2B5EF4-FFF2-40B4-BE49-F238E27FC236}">
                <a16:creationId xmlns:a16="http://schemas.microsoft.com/office/drawing/2014/main" id="{CBE8C485-6426-4513-BCDB-E6DF8CE757C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80253" y="3760334"/>
            <a:ext cx="398755" cy="398239"/>
          </a:xfrm>
          <a:prstGeom prst="rect">
            <a:avLst/>
          </a:prstGeom>
        </p:spPr>
      </p:pic>
      <p:pic>
        <p:nvPicPr>
          <p:cNvPr id="27" name="Picture 26">
            <a:extLst>
              <a:ext uri="{FF2B5EF4-FFF2-40B4-BE49-F238E27FC236}">
                <a16:creationId xmlns:a16="http://schemas.microsoft.com/office/drawing/2014/main" id="{FADED32D-ED90-486E-B45A-264BCE41CB8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56443" y="4232607"/>
            <a:ext cx="398755" cy="398239"/>
          </a:xfrm>
          <a:prstGeom prst="rect">
            <a:avLst/>
          </a:prstGeom>
        </p:spPr>
      </p:pic>
      <p:pic>
        <p:nvPicPr>
          <p:cNvPr id="28" name="Picture 27">
            <a:extLst>
              <a:ext uri="{FF2B5EF4-FFF2-40B4-BE49-F238E27FC236}">
                <a16:creationId xmlns:a16="http://schemas.microsoft.com/office/drawing/2014/main" id="{88B89AF1-9DCC-4341-9A39-CDD95D9F059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054224" y="4232606"/>
            <a:ext cx="398755" cy="398239"/>
          </a:xfrm>
          <a:prstGeom prst="rect">
            <a:avLst/>
          </a:prstGeom>
        </p:spPr>
      </p:pic>
      <p:pic>
        <p:nvPicPr>
          <p:cNvPr id="29" name="Picture 28">
            <a:extLst>
              <a:ext uri="{FF2B5EF4-FFF2-40B4-BE49-F238E27FC236}">
                <a16:creationId xmlns:a16="http://schemas.microsoft.com/office/drawing/2014/main" id="{C811CD61-CE00-43EA-ADBE-9BAF589E6F2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662500" y="4232606"/>
            <a:ext cx="398755" cy="398239"/>
          </a:xfrm>
          <a:prstGeom prst="rect">
            <a:avLst/>
          </a:prstGeom>
        </p:spPr>
      </p:pic>
      <p:pic>
        <p:nvPicPr>
          <p:cNvPr id="30" name="Picture 29">
            <a:extLst>
              <a:ext uri="{FF2B5EF4-FFF2-40B4-BE49-F238E27FC236}">
                <a16:creationId xmlns:a16="http://schemas.microsoft.com/office/drawing/2014/main" id="{5EFD0A97-3076-4824-8EFA-A822118EC40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60280" y="4232602"/>
            <a:ext cx="398755" cy="398239"/>
          </a:xfrm>
          <a:prstGeom prst="rect">
            <a:avLst/>
          </a:prstGeom>
        </p:spPr>
      </p:pic>
      <p:pic>
        <p:nvPicPr>
          <p:cNvPr id="31" name="Picture 30">
            <a:extLst>
              <a:ext uri="{FF2B5EF4-FFF2-40B4-BE49-F238E27FC236}">
                <a16:creationId xmlns:a16="http://schemas.microsoft.com/office/drawing/2014/main" id="{C50EA26A-6BD5-4B75-9211-FD039ABD65B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80253" y="4232601"/>
            <a:ext cx="398755" cy="398239"/>
          </a:xfrm>
          <a:prstGeom prst="rect">
            <a:avLst/>
          </a:prstGeom>
        </p:spPr>
      </p:pic>
      <p:pic>
        <p:nvPicPr>
          <p:cNvPr id="32" name="Picture 31">
            <a:extLst>
              <a:ext uri="{FF2B5EF4-FFF2-40B4-BE49-F238E27FC236}">
                <a16:creationId xmlns:a16="http://schemas.microsoft.com/office/drawing/2014/main" id="{F4142CDA-E591-4497-B4BC-2DE9E01FEF5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294994" y="3634325"/>
            <a:ext cx="1086514" cy="1084588"/>
          </a:xfrm>
          <a:prstGeom prst="rect">
            <a:avLst/>
          </a:prstGeom>
        </p:spPr>
      </p:pic>
      <p:pic>
        <p:nvPicPr>
          <p:cNvPr id="33" name="Picture 32">
            <a:extLst>
              <a:ext uri="{FF2B5EF4-FFF2-40B4-BE49-F238E27FC236}">
                <a16:creationId xmlns:a16="http://schemas.microsoft.com/office/drawing/2014/main" id="{F261E6C9-1162-474B-B657-9AA0E9CF4D3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493926" y="4959229"/>
            <a:ext cx="684574" cy="683688"/>
          </a:xfrm>
          <a:prstGeom prst="rect">
            <a:avLst/>
          </a:prstGeom>
        </p:spPr>
      </p:pic>
    </p:spTree>
    <p:extLst>
      <p:ext uri="{BB962C8B-B14F-4D97-AF65-F5344CB8AC3E}">
        <p14:creationId xmlns:p14="http://schemas.microsoft.com/office/powerpoint/2010/main" val="42105593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nodeType="afterEffect">
                                  <p:stCondLst>
                                    <p:cond delay="50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nodeType="withEffect">
                                  <p:stCondLst>
                                    <p:cond delay="50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0D11DA-46A3-4CF5-A41E-FF35DF056802}"/>
              </a:ext>
            </a:extLst>
          </p:cNvPr>
          <p:cNvGrpSpPr/>
          <p:nvPr/>
        </p:nvGrpSpPr>
        <p:grpSpPr>
          <a:xfrm>
            <a:off x="815633" y="1368663"/>
            <a:ext cx="1195225" cy="2036391"/>
            <a:chOff x="1177983" y="2110263"/>
            <a:chExt cx="1195225" cy="2036391"/>
          </a:xfrm>
        </p:grpSpPr>
        <p:pic>
          <p:nvPicPr>
            <p:cNvPr id="4" name="Picture 3">
              <a:extLst>
                <a:ext uri="{FF2B5EF4-FFF2-40B4-BE49-F238E27FC236}">
                  <a16:creationId xmlns:a16="http://schemas.microsoft.com/office/drawing/2014/main" id="{66C33FF8-2450-4221-8C74-5C9DE63AEE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96838" y="2110263"/>
              <a:ext cx="576370" cy="2036391"/>
            </a:xfrm>
            <a:prstGeom prst="rect">
              <a:avLst/>
            </a:prstGeom>
          </p:spPr>
        </p:pic>
        <p:pic>
          <p:nvPicPr>
            <p:cNvPr id="7" name="Eyes One">
              <a:extLst>
                <a:ext uri="{FF2B5EF4-FFF2-40B4-BE49-F238E27FC236}">
                  <a16:creationId xmlns:a16="http://schemas.microsoft.com/office/drawing/2014/main" id="{FE39939C-2392-43A5-A0EF-34B9859C90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 r="-2125"/>
            <a:stretch/>
          </p:blipFill>
          <p:spPr>
            <a:xfrm>
              <a:off x="1177983" y="2408801"/>
              <a:ext cx="507942" cy="1737853"/>
            </a:xfrm>
            <a:prstGeom prst="rect">
              <a:avLst/>
            </a:prstGeom>
          </p:spPr>
        </p:pic>
      </p:grpSp>
      <p:sp>
        <p:nvSpPr>
          <p:cNvPr id="5" name="Speech Bubble: Rectangle with Corners Rounded 4">
            <a:extLst>
              <a:ext uri="{FF2B5EF4-FFF2-40B4-BE49-F238E27FC236}">
                <a16:creationId xmlns:a16="http://schemas.microsoft.com/office/drawing/2014/main" id="{48087AD3-7B82-4121-A419-91F08D9CF551}"/>
              </a:ext>
            </a:extLst>
          </p:cNvPr>
          <p:cNvSpPr/>
          <p:nvPr/>
        </p:nvSpPr>
        <p:spPr>
          <a:xfrm>
            <a:off x="2303915" y="1350292"/>
            <a:ext cx="3125335" cy="1185835"/>
          </a:xfrm>
          <a:prstGeom prst="wedgeRoundRectCallout">
            <a:avLst>
              <a:gd name="adj1" fmla="val -55257"/>
              <a:gd name="adj2" fmla="val 31241"/>
              <a:gd name="adj3" fmla="val 16667"/>
            </a:avLst>
          </a:prstGeom>
          <a:solidFill>
            <a:schemeClr val="bg1"/>
          </a:solidFill>
          <a:ln w="28575">
            <a:solidFill>
              <a:srgbClr val="47B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dirty="0">
                <a:solidFill>
                  <a:schemeClr val="tx1"/>
                </a:solidFill>
                <a:ea typeface="Arial"/>
                <a:cs typeface="Arial"/>
                <a:sym typeface="Arial"/>
              </a:rPr>
              <a:t>Can you remember how many sandwiches </a:t>
            </a:r>
            <a:r>
              <a:rPr lang="en-GB" b="1" dirty="0">
                <a:solidFill>
                  <a:schemeClr val="tx1"/>
                </a:solidFill>
                <a:ea typeface="Arial"/>
                <a:cs typeface="Arial"/>
                <a:sym typeface="Arial"/>
              </a:rPr>
              <a:t>Number Ten </a:t>
            </a:r>
            <a:r>
              <a:rPr lang="en-GB" dirty="0">
                <a:solidFill>
                  <a:schemeClr val="tx1"/>
                </a:solidFill>
                <a:ea typeface="Arial"/>
                <a:cs typeface="Arial"/>
                <a:sym typeface="Arial"/>
              </a:rPr>
              <a:t>packed? Click on the correct picnic basket.</a:t>
            </a:r>
            <a:endParaRPr lang="en-GB" dirty="0">
              <a:solidFill>
                <a:schemeClr val="tx1"/>
              </a:solidFill>
            </a:endParaRPr>
          </a:p>
        </p:txBody>
      </p:sp>
      <p:sp>
        <p:nvSpPr>
          <p:cNvPr id="88" name="Title 20">
            <a:extLst>
              <a:ext uri="{FF2B5EF4-FFF2-40B4-BE49-F238E27FC236}">
                <a16:creationId xmlns:a16="http://schemas.microsoft.com/office/drawing/2014/main" id="{B0F2475A-A4C2-4D0A-8D2B-F88547478460}"/>
              </a:ext>
            </a:extLst>
          </p:cNvPr>
          <p:cNvSpPr>
            <a:spLocks noGrp="1"/>
          </p:cNvSpPr>
          <p:nvPr>
            <p:ph type="title"/>
          </p:nvPr>
        </p:nvSpPr>
        <p:spPr>
          <a:xfrm>
            <a:off x="333376" y="466683"/>
            <a:ext cx="8477248" cy="1481986"/>
          </a:xfrm>
        </p:spPr>
        <p:txBody>
          <a:bodyPr/>
          <a:lstStyle/>
          <a:p>
            <a:r>
              <a:rPr lang="en-US" sz="2000" b="0" dirty="0">
                <a:latin typeface="+mn-lt"/>
                <a:ea typeface="Arial"/>
                <a:cs typeface="Arial"/>
                <a:sym typeface="Arial"/>
              </a:rPr>
              <a:t>Number Eleven </a:t>
            </a:r>
            <a:r>
              <a:rPr lang="en-US" sz="2000" b="0" dirty="0">
                <a:latin typeface="+mn-lt"/>
              </a:rPr>
              <a:t>was suddenly very hungry</a:t>
            </a:r>
            <a:r>
              <a:rPr lang="en-US" sz="2000" b="0" dirty="0">
                <a:latin typeface="+mn-lt"/>
                <a:ea typeface="Arial"/>
                <a:cs typeface="Arial"/>
                <a:sym typeface="Arial"/>
              </a:rPr>
              <a:t>. Time for lunch!</a:t>
            </a:r>
            <a:br>
              <a:rPr lang="en-GB" sz="1800" b="0" dirty="0">
                <a:latin typeface="+mn-lt"/>
              </a:rPr>
            </a:br>
            <a:endParaRPr lang="en-GB" sz="2000" b="0" dirty="0">
              <a:latin typeface="+mn-lt"/>
            </a:endParaRPr>
          </a:p>
        </p:txBody>
      </p:sp>
      <p:grpSp>
        <p:nvGrpSpPr>
          <p:cNvPr id="18" name="3 sarnies">
            <a:extLst>
              <a:ext uri="{FF2B5EF4-FFF2-40B4-BE49-F238E27FC236}">
                <a16:creationId xmlns:a16="http://schemas.microsoft.com/office/drawing/2014/main" id="{F3185F80-AE27-4A6E-B5FE-8E5F8D7D6677}"/>
              </a:ext>
            </a:extLst>
          </p:cNvPr>
          <p:cNvGrpSpPr/>
          <p:nvPr/>
        </p:nvGrpSpPr>
        <p:grpSpPr>
          <a:xfrm>
            <a:off x="2196119" y="2659267"/>
            <a:ext cx="2426396" cy="2380710"/>
            <a:chOff x="2196119" y="2659267"/>
            <a:chExt cx="2426396" cy="2380710"/>
          </a:xfrm>
        </p:grpSpPr>
        <p:pic>
          <p:nvPicPr>
            <p:cNvPr id="62" name="Picture 61">
              <a:extLst>
                <a:ext uri="{FF2B5EF4-FFF2-40B4-BE49-F238E27FC236}">
                  <a16:creationId xmlns:a16="http://schemas.microsoft.com/office/drawing/2014/main" id="{29BB8F77-6A75-4F5D-84B1-6712F05D0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6119" y="2659267"/>
              <a:ext cx="2426396" cy="2380710"/>
            </a:xfrm>
            <a:prstGeom prst="rect">
              <a:avLst/>
            </a:prstGeom>
          </p:spPr>
        </p:pic>
        <p:pic>
          <p:nvPicPr>
            <p:cNvPr id="78" name="Picture 77">
              <a:extLst>
                <a:ext uri="{FF2B5EF4-FFF2-40B4-BE49-F238E27FC236}">
                  <a16:creationId xmlns:a16="http://schemas.microsoft.com/office/drawing/2014/main" id="{CE2DCEEB-9AA0-4D27-8A65-28B3051F01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1740" r="18867" b="23617"/>
            <a:stretch/>
          </p:blipFill>
          <p:spPr>
            <a:xfrm>
              <a:off x="2393950" y="3662030"/>
              <a:ext cx="2016373" cy="784529"/>
            </a:xfrm>
            <a:prstGeom prst="rect">
              <a:avLst/>
            </a:prstGeom>
          </p:spPr>
        </p:pic>
        <p:pic>
          <p:nvPicPr>
            <p:cNvPr id="81" name="Picture 80">
              <a:extLst>
                <a:ext uri="{FF2B5EF4-FFF2-40B4-BE49-F238E27FC236}">
                  <a16:creationId xmlns:a16="http://schemas.microsoft.com/office/drawing/2014/main" id="{AC00704D-8E5E-4967-8DFA-17017A65237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194" b="-6869"/>
            <a:stretch/>
          </p:blipFill>
          <p:spPr>
            <a:xfrm>
              <a:off x="2535767" y="3815755"/>
              <a:ext cx="310641" cy="195411"/>
            </a:xfrm>
            <a:prstGeom prst="rect">
              <a:avLst/>
            </a:prstGeom>
          </p:spPr>
        </p:pic>
        <p:pic>
          <p:nvPicPr>
            <p:cNvPr id="82" name="Picture 81">
              <a:extLst>
                <a:ext uri="{FF2B5EF4-FFF2-40B4-BE49-F238E27FC236}">
                  <a16:creationId xmlns:a16="http://schemas.microsoft.com/office/drawing/2014/main" id="{866D6F3D-A57E-43CE-A161-C825D0455B9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194" b="-6869"/>
            <a:stretch/>
          </p:blipFill>
          <p:spPr>
            <a:xfrm>
              <a:off x="2892393" y="3815754"/>
              <a:ext cx="310641" cy="195411"/>
            </a:xfrm>
            <a:prstGeom prst="rect">
              <a:avLst/>
            </a:prstGeom>
          </p:spPr>
        </p:pic>
        <p:pic>
          <p:nvPicPr>
            <p:cNvPr id="83" name="Picture 82">
              <a:extLst>
                <a:ext uri="{FF2B5EF4-FFF2-40B4-BE49-F238E27FC236}">
                  <a16:creationId xmlns:a16="http://schemas.microsoft.com/office/drawing/2014/main" id="{200B9BF1-50B3-4792-8C61-B72953C67F8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194" b="-6869"/>
            <a:stretch/>
          </p:blipFill>
          <p:spPr>
            <a:xfrm>
              <a:off x="3253996" y="3815754"/>
              <a:ext cx="310641" cy="195411"/>
            </a:xfrm>
            <a:prstGeom prst="rect">
              <a:avLst/>
            </a:prstGeom>
          </p:spPr>
        </p:pic>
      </p:grpSp>
      <p:grpSp>
        <p:nvGrpSpPr>
          <p:cNvPr id="15" name="6 sarnies">
            <a:extLst>
              <a:ext uri="{FF2B5EF4-FFF2-40B4-BE49-F238E27FC236}">
                <a16:creationId xmlns:a16="http://schemas.microsoft.com/office/drawing/2014/main" id="{85954ACC-B690-4ED5-9C9F-DF2A937A28AA}"/>
              </a:ext>
            </a:extLst>
          </p:cNvPr>
          <p:cNvGrpSpPr/>
          <p:nvPr/>
        </p:nvGrpSpPr>
        <p:grpSpPr>
          <a:xfrm>
            <a:off x="4622515" y="3849622"/>
            <a:ext cx="2426396" cy="2380710"/>
            <a:chOff x="4622515" y="3849622"/>
            <a:chExt cx="2426396" cy="2380710"/>
          </a:xfrm>
        </p:grpSpPr>
        <p:pic>
          <p:nvPicPr>
            <p:cNvPr id="63" name="Picture 62">
              <a:extLst>
                <a:ext uri="{FF2B5EF4-FFF2-40B4-BE49-F238E27FC236}">
                  <a16:creationId xmlns:a16="http://schemas.microsoft.com/office/drawing/2014/main" id="{B8E932B7-0016-4FDD-A334-45EB77F3C2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2515" y="3849622"/>
              <a:ext cx="2426396" cy="2380710"/>
            </a:xfrm>
            <a:prstGeom prst="rect">
              <a:avLst/>
            </a:prstGeom>
          </p:spPr>
        </p:pic>
        <p:pic>
          <p:nvPicPr>
            <p:cNvPr id="79" name="Picture 78">
              <a:extLst>
                <a:ext uri="{FF2B5EF4-FFF2-40B4-BE49-F238E27FC236}">
                  <a16:creationId xmlns:a16="http://schemas.microsoft.com/office/drawing/2014/main" id="{91B6BEA4-E5A0-405C-BF13-84B962F6C8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1740" r="18867" b="23617"/>
            <a:stretch/>
          </p:blipFill>
          <p:spPr>
            <a:xfrm>
              <a:off x="4827526" y="4856164"/>
              <a:ext cx="2016373" cy="784529"/>
            </a:xfrm>
            <a:prstGeom prst="rect">
              <a:avLst/>
            </a:prstGeom>
          </p:spPr>
        </p:pic>
        <p:pic>
          <p:nvPicPr>
            <p:cNvPr id="86" name="Picture 85">
              <a:extLst>
                <a:ext uri="{FF2B5EF4-FFF2-40B4-BE49-F238E27FC236}">
                  <a16:creationId xmlns:a16="http://schemas.microsoft.com/office/drawing/2014/main" id="{02A04D7C-9B57-45E3-9E5D-9C5848A828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194" b="-6869"/>
            <a:stretch/>
          </p:blipFill>
          <p:spPr>
            <a:xfrm>
              <a:off x="4969312" y="5026040"/>
              <a:ext cx="310641" cy="195411"/>
            </a:xfrm>
            <a:prstGeom prst="rect">
              <a:avLst/>
            </a:prstGeom>
          </p:spPr>
        </p:pic>
        <p:pic>
          <p:nvPicPr>
            <p:cNvPr id="87" name="Picture 86">
              <a:extLst>
                <a:ext uri="{FF2B5EF4-FFF2-40B4-BE49-F238E27FC236}">
                  <a16:creationId xmlns:a16="http://schemas.microsoft.com/office/drawing/2014/main" id="{D11F283C-00C5-47E5-8245-636FB1668FD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194" b="-6869"/>
            <a:stretch/>
          </p:blipFill>
          <p:spPr>
            <a:xfrm>
              <a:off x="5325938" y="5026039"/>
              <a:ext cx="310641" cy="195411"/>
            </a:xfrm>
            <a:prstGeom prst="rect">
              <a:avLst/>
            </a:prstGeom>
          </p:spPr>
        </p:pic>
        <p:pic>
          <p:nvPicPr>
            <p:cNvPr id="89" name="Picture 88">
              <a:extLst>
                <a:ext uri="{FF2B5EF4-FFF2-40B4-BE49-F238E27FC236}">
                  <a16:creationId xmlns:a16="http://schemas.microsoft.com/office/drawing/2014/main" id="{F0D05470-99EF-4464-8FBA-EAB06387C92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194" b="-6869"/>
            <a:stretch/>
          </p:blipFill>
          <p:spPr>
            <a:xfrm>
              <a:off x="5687541" y="5026039"/>
              <a:ext cx="310641" cy="195411"/>
            </a:xfrm>
            <a:prstGeom prst="rect">
              <a:avLst/>
            </a:prstGeom>
          </p:spPr>
        </p:pic>
        <p:pic>
          <p:nvPicPr>
            <p:cNvPr id="90" name="Picture 89">
              <a:extLst>
                <a:ext uri="{FF2B5EF4-FFF2-40B4-BE49-F238E27FC236}">
                  <a16:creationId xmlns:a16="http://schemas.microsoft.com/office/drawing/2014/main" id="{3B94D928-167A-4032-BF27-F84D4C8E83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194" b="-6869"/>
            <a:stretch/>
          </p:blipFill>
          <p:spPr>
            <a:xfrm>
              <a:off x="6055053" y="5028149"/>
              <a:ext cx="310641" cy="195411"/>
            </a:xfrm>
            <a:prstGeom prst="rect">
              <a:avLst/>
            </a:prstGeom>
          </p:spPr>
        </p:pic>
        <p:pic>
          <p:nvPicPr>
            <p:cNvPr id="91" name="Picture 90">
              <a:extLst>
                <a:ext uri="{FF2B5EF4-FFF2-40B4-BE49-F238E27FC236}">
                  <a16:creationId xmlns:a16="http://schemas.microsoft.com/office/drawing/2014/main" id="{DDD36CFA-96EB-4B45-AF13-3D86604BE17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194" b="-6869"/>
            <a:stretch/>
          </p:blipFill>
          <p:spPr>
            <a:xfrm>
              <a:off x="6415384" y="5032817"/>
              <a:ext cx="310641" cy="195411"/>
            </a:xfrm>
            <a:prstGeom prst="rect">
              <a:avLst/>
            </a:prstGeom>
          </p:spPr>
        </p:pic>
        <p:pic>
          <p:nvPicPr>
            <p:cNvPr id="92" name="Picture 91">
              <a:extLst>
                <a:ext uri="{FF2B5EF4-FFF2-40B4-BE49-F238E27FC236}">
                  <a16:creationId xmlns:a16="http://schemas.microsoft.com/office/drawing/2014/main" id="{D4D3CA79-D662-4F01-B291-C1CB3CC9A3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194" b="-6869"/>
            <a:stretch/>
          </p:blipFill>
          <p:spPr>
            <a:xfrm>
              <a:off x="4966465" y="5320859"/>
              <a:ext cx="310641" cy="195411"/>
            </a:xfrm>
            <a:prstGeom prst="rect">
              <a:avLst/>
            </a:prstGeom>
          </p:spPr>
        </p:pic>
      </p:grpSp>
      <p:grpSp>
        <p:nvGrpSpPr>
          <p:cNvPr id="19" name="Group 18">
            <a:extLst>
              <a:ext uri="{FF2B5EF4-FFF2-40B4-BE49-F238E27FC236}">
                <a16:creationId xmlns:a16="http://schemas.microsoft.com/office/drawing/2014/main" id="{14F208B9-65CA-4C94-87D6-F60FBCE95A55}"/>
              </a:ext>
            </a:extLst>
          </p:cNvPr>
          <p:cNvGrpSpPr/>
          <p:nvPr/>
        </p:nvGrpSpPr>
        <p:grpSpPr>
          <a:xfrm>
            <a:off x="6014087" y="1667201"/>
            <a:ext cx="2426396" cy="2380710"/>
            <a:chOff x="6014087" y="1667201"/>
            <a:chExt cx="2426396" cy="2380710"/>
          </a:xfrm>
        </p:grpSpPr>
        <p:pic>
          <p:nvPicPr>
            <p:cNvPr id="10" name="Picture 9">
              <a:extLst>
                <a:ext uri="{FF2B5EF4-FFF2-40B4-BE49-F238E27FC236}">
                  <a16:creationId xmlns:a16="http://schemas.microsoft.com/office/drawing/2014/main" id="{71612211-68C4-410F-8143-10A9B14A5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4087" y="1667201"/>
              <a:ext cx="2426396" cy="2380710"/>
            </a:xfrm>
            <a:prstGeom prst="rect">
              <a:avLst/>
            </a:prstGeom>
          </p:spPr>
        </p:pic>
        <p:pic>
          <p:nvPicPr>
            <p:cNvPr id="80" name="Picture 79">
              <a:extLst>
                <a:ext uri="{FF2B5EF4-FFF2-40B4-BE49-F238E27FC236}">
                  <a16:creationId xmlns:a16="http://schemas.microsoft.com/office/drawing/2014/main" id="{2ADB5C89-C98B-438B-A433-A861278139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1740" r="18867" b="23617"/>
            <a:stretch/>
          </p:blipFill>
          <p:spPr>
            <a:xfrm>
              <a:off x="6219098" y="2685921"/>
              <a:ext cx="2016373" cy="784529"/>
            </a:xfrm>
            <a:prstGeom prst="rect">
              <a:avLst/>
            </a:prstGeom>
          </p:spPr>
        </p:pic>
        <p:pic>
          <p:nvPicPr>
            <p:cNvPr id="93" name="Picture 92">
              <a:extLst>
                <a:ext uri="{FF2B5EF4-FFF2-40B4-BE49-F238E27FC236}">
                  <a16:creationId xmlns:a16="http://schemas.microsoft.com/office/drawing/2014/main" id="{6DF30B40-922B-486F-B4DC-5F77C91375F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194" b="-6869"/>
            <a:stretch/>
          </p:blipFill>
          <p:spPr>
            <a:xfrm>
              <a:off x="6347779" y="2845958"/>
              <a:ext cx="310641" cy="195411"/>
            </a:xfrm>
            <a:prstGeom prst="rect">
              <a:avLst/>
            </a:prstGeom>
          </p:spPr>
        </p:pic>
        <p:pic>
          <p:nvPicPr>
            <p:cNvPr id="94" name="Picture 93">
              <a:extLst>
                <a:ext uri="{FF2B5EF4-FFF2-40B4-BE49-F238E27FC236}">
                  <a16:creationId xmlns:a16="http://schemas.microsoft.com/office/drawing/2014/main" id="{8F4EBD72-940A-4509-948E-ECA79F7A8D1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194" b="-6869"/>
            <a:stretch/>
          </p:blipFill>
          <p:spPr>
            <a:xfrm>
              <a:off x="6704405" y="2845957"/>
              <a:ext cx="310641" cy="195411"/>
            </a:xfrm>
            <a:prstGeom prst="rect">
              <a:avLst/>
            </a:prstGeom>
          </p:spPr>
        </p:pic>
        <p:pic>
          <p:nvPicPr>
            <p:cNvPr id="95" name="Picture 94">
              <a:extLst>
                <a:ext uri="{FF2B5EF4-FFF2-40B4-BE49-F238E27FC236}">
                  <a16:creationId xmlns:a16="http://schemas.microsoft.com/office/drawing/2014/main" id="{F734D57F-025D-4303-9DB8-BAA0A948D54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194" b="-6869"/>
            <a:stretch/>
          </p:blipFill>
          <p:spPr>
            <a:xfrm>
              <a:off x="7066008" y="2845957"/>
              <a:ext cx="310641" cy="195411"/>
            </a:xfrm>
            <a:prstGeom prst="rect">
              <a:avLst/>
            </a:prstGeom>
          </p:spPr>
        </p:pic>
        <p:pic>
          <p:nvPicPr>
            <p:cNvPr id="96" name="Picture 95">
              <a:extLst>
                <a:ext uri="{FF2B5EF4-FFF2-40B4-BE49-F238E27FC236}">
                  <a16:creationId xmlns:a16="http://schemas.microsoft.com/office/drawing/2014/main" id="{78625FC5-D5D5-45F7-8783-6C2A249961D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194" b="-6869"/>
            <a:stretch/>
          </p:blipFill>
          <p:spPr>
            <a:xfrm>
              <a:off x="7433520" y="2848067"/>
              <a:ext cx="310641" cy="195411"/>
            </a:xfrm>
            <a:prstGeom prst="rect">
              <a:avLst/>
            </a:prstGeom>
          </p:spPr>
        </p:pic>
        <p:pic>
          <p:nvPicPr>
            <p:cNvPr id="97" name="Picture 96">
              <a:extLst>
                <a:ext uri="{FF2B5EF4-FFF2-40B4-BE49-F238E27FC236}">
                  <a16:creationId xmlns:a16="http://schemas.microsoft.com/office/drawing/2014/main" id="{B68F26D5-C2BB-4E8E-A93A-8B2E791F9B9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194" b="-6869"/>
            <a:stretch/>
          </p:blipFill>
          <p:spPr>
            <a:xfrm>
              <a:off x="7793851" y="2852735"/>
              <a:ext cx="310641" cy="195411"/>
            </a:xfrm>
            <a:prstGeom prst="rect">
              <a:avLst/>
            </a:prstGeom>
          </p:spPr>
        </p:pic>
        <p:pic>
          <p:nvPicPr>
            <p:cNvPr id="98" name="Picture 97">
              <a:extLst>
                <a:ext uri="{FF2B5EF4-FFF2-40B4-BE49-F238E27FC236}">
                  <a16:creationId xmlns:a16="http://schemas.microsoft.com/office/drawing/2014/main" id="{A709C6B5-2106-49B7-9162-8D991F58CEB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194" b="-6869"/>
            <a:stretch/>
          </p:blipFill>
          <p:spPr>
            <a:xfrm>
              <a:off x="6344932" y="3140777"/>
              <a:ext cx="310641" cy="195411"/>
            </a:xfrm>
            <a:prstGeom prst="rect">
              <a:avLst/>
            </a:prstGeom>
          </p:spPr>
        </p:pic>
        <p:pic>
          <p:nvPicPr>
            <p:cNvPr id="100" name="Picture 99">
              <a:extLst>
                <a:ext uri="{FF2B5EF4-FFF2-40B4-BE49-F238E27FC236}">
                  <a16:creationId xmlns:a16="http://schemas.microsoft.com/office/drawing/2014/main" id="{4AF13A60-9B99-478C-805E-0053BC7D8D9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194" b="-6869"/>
            <a:stretch/>
          </p:blipFill>
          <p:spPr>
            <a:xfrm>
              <a:off x="6709496" y="3143719"/>
              <a:ext cx="310641" cy="195411"/>
            </a:xfrm>
            <a:prstGeom prst="rect">
              <a:avLst/>
            </a:prstGeom>
          </p:spPr>
        </p:pic>
        <p:pic>
          <p:nvPicPr>
            <p:cNvPr id="101" name="Picture 100">
              <a:extLst>
                <a:ext uri="{FF2B5EF4-FFF2-40B4-BE49-F238E27FC236}">
                  <a16:creationId xmlns:a16="http://schemas.microsoft.com/office/drawing/2014/main" id="{73610BE5-F1AB-459C-BF06-977E8DF8E78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194" b="-6869"/>
            <a:stretch/>
          </p:blipFill>
          <p:spPr>
            <a:xfrm>
              <a:off x="7071099" y="3143719"/>
              <a:ext cx="310641" cy="195411"/>
            </a:xfrm>
            <a:prstGeom prst="rect">
              <a:avLst/>
            </a:prstGeom>
          </p:spPr>
        </p:pic>
        <p:pic>
          <p:nvPicPr>
            <p:cNvPr id="102" name="Picture 101">
              <a:extLst>
                <a:ext uri="{FF2B5EF4-FFF2-40B4-BE49-F238E27FC236}">
                  <a16:creationId xmlns:a16="http://schemas.microsoft.com/office/drawing/2014/main" id="{4E33E3E7-A32A-4742-AF74-3031F4EB9D0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194" b="-6869"/>
            <a:stretch/>
          </p:blipFill>
          <p:spPr>
            <a:xfrm>
              <a:off x="7438611" y="3145829"/>
              <a:ext cx="310641" cy="195411"/>
            </a:xfrm>
            <a:prstGeom prst="rect">
              <a:avLst/>
            </a:prstGeom>
          </p:spPr>
        </p:pic>
        <p:pic>
          <p:nvPicPr>
            <p:cNvPr id="103" name="Picture 102">
              <a:extLst>
                <a:ext uri="{FF2B5EF4-FFF2-40B4-BE49-F238E27FC236}">
                  <a16:creationId xmlns:a16="http://schemas.microsoft.com/office/drawing/2014/main" id="{50D4F757-109B-453C-8A61-02C833FA82D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194" b="-6869"/>
            <a:stretch/>
          </p:blipFill>
          <p:spPr>
            <a:xfrm>
              <a:off x="7798942" y="3150497"/>
              <a:ext cx="310641" cy="195411"/>
            </a:xfrm>
            <a:prstGeom prst="rect">
              <a:avLst/>
            </a:prstGeom>
          </p:spPr>
        </p:pic>
      </p:grpSp>
      <p:sp>
        <p:nvSpPr>
          <p:cNvPr id="12" name="Rectangle 11">
            <a:hlinkClick r:id="rId7" action="ppaction://hlinksldjump"/>
            <a:extLst>
              <a:ext uri="{FF2B5EF4-FFF2-40B4-BE49-F238E27FC236}">
                <a16:creationId xmlns:a16="http://schemas.microsoft.com/office/drawing/2014/main" id="{F1E1F83A-2113-4AE4-95CE-8EC565A2487C}"/>
              </a:ext>
            </a:extLst>
          </p:cNvPr>
          <p:cNvSpPr/>
          <p:nvPr/>
        </p:nvSpPr>
        <p:spPr>
          <a:xfrm>
            <a:off x="5927693" y="1368663"/>
            <a:ext cx="2882931" cy="2380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411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15"/>
                                        </p:tgtEl>
                                        <p:attrNameLst>
                                          <p:attrName>r</p:attrName>
                                        </p:attrNameLst>
                                      </p:cBhvr>
                                    </p:animRot>
                                    <p:animRot by="-240000">
                                      <p:cBhvr>
                                        <p:cTn id="13" dur="200" fill="hold">
                                          <p:stCondLst>
                                            <p:cond delay="200"/>
                                          </p:stCondLst>
                                        </p:cTn>
                                        <p:tgtEl>
                                          <p:spTgt spid="15"/>
                                        </p:tgtEl>
                                        <p:attrNameLst>
                                          <p:attrName>r</p:attrName>
                                        </p:attrNameLst>
                                      </p:cBhvr>
                                    </p:animRot>
                                    <p:animRot by="240000">
                                      <p:cBhvr>
                                        <p:cTn id="14" dur="200" fill="hold">
                                          <p:stCondLst>
                                            <p:cond delay="400"/>
                                          </p:stCondLst>
                                        </p:cTn>
                                        <p:tgtEl>
                                          <p:spTgt spid="15"/>
                                        </p:tgtEl>
                                        <p:attrNameLst>
                                          <p:attrName>r</p:attrName>
                                        </p:attrNameLst>
                                      </p:cBhvr>
                                    </p:animRot>
                                    <p:animRot by="-240000">
                                      <p:cBhvr>
                                        <p:cTn id="15" dur="200" fill="hold">
                                          <p:stCondLst>
                                            <p:cond delay="600"/>
                                          </p:stCondLst>
                                        </p:cTn>
                                        <p:tgtEl>
                                          <p:spTgt spid="15"/>
                                        </p:tgtEl>
                                        <p:attrNameLst>
                                          <p:attrName>r</p:attrName>
                                        </p:attrNameLst>
                                      </p:cBhvr>
                                    </p:animRot>
                                    <p:animRot by="120000">
                                      <p:cBhvr>
                                        <p:cTn id="16"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5"/>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18"/>
                                        </p:tgtEl>
                                        <p:attrNameLst>
                                          <p:attrName>r</p:attrName>
                                        </p:attrNameLst>
                                      </p:cBhvr>
                                    </p:animRot>
                                    <p:animRot by="-240000">
                                      <p:cBhvr>
                                        <p:cTn id="22" dur="200" fill="hold">
                                          <p:stCondLst>
                                            <p:cond delay="200"/>
                                          </p:stCondLst>
                                        </p:cTn>
                                        <p:tgtEl>
                                          <p:spTgt spid="18"/>
                                        </p:tgtEl>
                                        <p:attrNameLst>
                                          <p:attrName>r</p:attrName>
                                        </p:attrNameLst>
                                      </p:cBhvr>
                                    </p:animRot>
                                    <p:animRot by="240000">
                                      <p:cBhvr>
                                        <p:cTn id="23" dur="200" fill="hold">
                                          <p:stCondLst>
                                            <p:cond delay="400"/>
                                          </p:stCondLst>
                                        </p:cTn>
                                        <p:tgtEl>
                                          <p:spTgt spid="18"/>
                                        </p:tgtEl>
                                        <p:attrNameLst>
                                          <p:attrName>r</p:attrName>
                                        </p:attrNameLst>
                                      </p:cBhvr>
                                    </p:animRot>
                                    <p:animRot by="-240000">
                                      <p:cBhvr>
                                        <p:cTn id="24" dur="200" fill="hold">
                                          <p:stCondLst>
                                            <p:cond delay="600"/>
                                          </p:stCondLst>
                                        </p:cTn>
                                        <p:tgtEl>
                                          <p:spTgt spid="18"/>
                                        </p:tgtEl>
                                        <p:attrNameLst>
                                          <p:attrName>r</p:attrName>
                                        </p:attrNameLst>
                                      </p:cBhvr>
                                    </p:animRot>
                                    <p:animRot by="120000">
                                      <p:cBhvr>
                                        <p:cTn id="25"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8"/>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589</TotalTime>
  <Words>738</Words>
  <Application>Microsoft Office PowerPoint</Application>
  <PresentationFormat>On-screen Show (4:3)</PresentationFormat>
  <Paragraphs>78</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Twinkl</vt:lpstr>
      <vt:lpstr>Arial</vt:lpstr>
      <vt:lpstr>Office Theme</vt:lpstr>
      <vt:lpstr>PowerPoint Presentation</vt:lpstr>
      <vt:lpstr>Meet Number Ten</vt:lpstr>
      <vt:lpstr>Meet Number One</vt:lpstr>
      <vt:lpstr>Number Ten and Number One arrived at the hot-air balloon park. They were excited to see each other and they both had a funny feeling. Then, there was a loud bang and…</vt:lpstr>
      <vt:lpstr>…something magical happened!</vt:lpstr>
      <vt:lpstr>Number Eleven looked at the hot-air balloons and decided which one to travel in. Which hot-air balloon do you think Number Eleven chose?</vt:lpstr>
      <vt:lpstr>Number Eleven saw a sign which said that he had to pay 11p to travel in the balloon.</vt:lpstr>
      <vt:lpstr>PowerPoint Presentation</vt:lpstr>
      <vt:lpstr>Number Eleven was suddenly very hungry. Time for lunch! </vt:lpstr>
      <vt:lpstr>PowerPoint Presentation</vt:lpstr>
      <vt:lpstr>PowerPoint Presentation</vt:lpstr>
      <vt:lpstr>After lunch, Number Eleven looked down from the hot-air balloon and saw a train. </vt:lpstr>
      <vt:lpstr>Number Eleven watched the train move along the track. </vt:lpstr>
      <vt:lpstr>Up and up went the hot-air balloon. Number Eleven looked down on all the cows in the fields. I wonder which field has 11 cows. Can you help? </vt:lpstr>
      <vt:lpstr>Up and up Number Eleven floated in his balloon. He saw the sun shining brightly in the sky. It had 11 rays. Can you click on the correct sun? How do you know that is the sun Number Eleven saw?</vt:lpstr>
      <vt:lpstr>Number Eleven saw some birds flying past the balloon. </vt:lpstr>
      <vt:lpstr>PowerPoint Presentation</vt:lpstr>
      <vt:lpstr>It was time for Number Eleven to go home. He started to have a funny feeling.</vt:lpstr>
      <vt:lpstr>Suddenly, there was another loud bang!</vt:lpstr>
      <vt:lpstr>Number Ten and Number One said goodbye to each other and made their way home.</vt:lpstr>
      <vt:lpstr>Can you find 11 on the number track? Click on Number Eleven to move him onto the number track.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Faye Leather</dc:creator>
  <cp:lastModifiedBy>Faye Leather</cp:lastModifiedBy>
  <cp:revision>69</cp:revision>
  <dcterms:created xsi:type="dcterms:W3CDTF">2021-04-19T14:28:07Z</dcterms:created>
  <dcterms:modified xsi:type="dcterms:W3CDTF">2021-05-04T07:38:32Z</dcterms:modified>
</cp:coreProperties>
</file>