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01" r:id="rId17"/>
    <p:sldId id="306" r:id="rId18"/>
    <p:sldId id="304" r:id="rId19"/>
    <p:sldId id="308" r:id="rId20"/>
    <p:sldId id="307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4684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55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25823" y="1347119"/>
            <a:ext cx="2738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It’s our birthdays tomorrow!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4070" y="4299029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Whitney is ___ today.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Tomorrow she will be ten.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4499" y="3049816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Teddy is 4 today.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Tomorrow he will be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r>
              <a:rPr lang="en-GB" sz="2800" dirty="0" smtClean="0">
                <a:latin typeface="Comic Sans MS" panose="030F0702030302020204" pitchFamily="66" charset="0"/>
              </a:rPr>
              <a:t>.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3561">
            <a:off x="6110365" y="2219426"/>
            <a:ext cx="1479155" cy="23724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21">
            <a:off x="6627606" y="1514141"/>
            <a:ext cx="1661599" cy="26650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9825" y="3146807"/>
            <a:ext cx="832758" cy="60143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38" y="4280241"/>
            <a:ext cx="755732" cy="1067777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2817277" y="1224131"/>
            <a:ext cx="2738559" cy="1069550"/>
          </a:xfrm>
          <a:prstGeom prst="wedgeRoundRectCallout">
            <a:avLst>
              <a:gd name="adj1" fmla="val -62209"/>
              <a:gd name="adj2" fmla="val -22490"/>
              <a:gd name="adj3" fmla="val 166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127841" y="4269615"/>
            <a:ext cx="66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0770" y="3465791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96928" y="1453670"/>
            <a:ext cx="1328895" cy="1459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9931" y="664415"/>
            <a:ext cx="1375243" cy="1695927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49523"/>
              </p:ext>
            </p:extLst>
          </p:nvPr>
        </p:nvGraphicFramePr>
        <p:xfrm>
          <a:off x="880574" y="5257482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0583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questions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0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4, 5, 6, __ , 8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pencils?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10?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74" y="348548"/>
            <a:ext cx="1972446" cy="86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062" y="2679708"/>
            <a:ext cx="9942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4, 5, 6, __ , 8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pencils?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10?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74" y="348548"/>
            <a:ext cx="1972446" cy="8677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062" y="2679708"/>
            <a:ext cx="994244" cy="10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76226" y="3485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4784" y="159764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8897" y="29580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662" y="4182427"/>
            <a:ext cx="1226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t-e-n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73347" y="1230452"/>
            <a:ext cx="306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more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5324" y="1018569"/>
            <a:ext cx="1322147" cy="29937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7053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63228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70531" y="2569003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09525" y="1230452"/>
            <a:ext cx="3649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2081" y="1018569"/>
            <a:ext cx="1322147" cy="299374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135092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694348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37288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596543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164789" y="258206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5324" y="3362392"/>
            <a:ext cx="1322147" cy="2993744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070531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629787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2083" y="3362392"/>
            <a:ext cx="1322147" cy="2993744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037290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596546" y="4371235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271225" y="43581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712942" y="2577035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194209" y="4359846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19403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755781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17530" y="2031919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02769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58944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15119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712943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274692" y="201520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632281" y="405368"/>
            <a:ext cx="564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more with ten frames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6834" y="3164318"/>
            <a:ext cx="298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more than 5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27137" y="3165532"/>
            <a:ext cx="875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32018" y="3175301"/>
            <a:ext cx="28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more than 8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40404" y="3176515"/>
            <a:ext cx="55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73316" y="5497936"/>
            <a:ext cx="28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more than 2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5576" y="5525276"/>
            <a:ext cx="55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28082" y="5523591"/>
            <a:ext cx="28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One more than 4 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3405" y="5524805"/>
            <a:ext cx="55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0343" y="53599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one more  with number tracks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03336"/>
              </p:ext>
            </p:extLst>
          </p:nvPr>
        </p:nvGraphicFramePr>
        <p:xfrm>
          <a:off x="955548" y="1782717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2743" y="29580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8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743" y="3740482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1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742" y="452286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___ is 7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78285" y="1910387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000869" y="1915885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492117" y="1885473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832346" y="2958098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2254" y="3740482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0697" y="4500781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840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44444E-6 -4.07407E-6 L 0.07691 -0.0006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38889E-6 0 L 0.07621 -0.0009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05556E-6 -1.85185E-6 L 0.0757 -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26054"/>
              </p:ext>
            </p:extLst>
          </p:nvPr>
        </p:nvGraphicFramePr>
        <p:xfrm>
          <a:off x="873738" y="1657387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two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three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2743" y="29580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4 is </a:t>
            </a:r>
            <a:r>
              <a:rPr lang="en-GB" sz="2800" u="sng" dirty="0" smtClean="0">
                <a:latin typeface="Comic Sans MS" panose="030F0702030302020204" pitchFamily="66" charset="0"/>
              </a:rPr>
              <a:t>		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2743" y="3740482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___ is nine.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2742" y="452286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ne more than 2 is </a:t>
            </a:r>
            <a:r>
              <a:rPr lang="en-GB" sz="2800" u="sng" dirty="0" smtClean="0">
                <a:latin typeface="Comic Sans MS" panose="030F0702030302020204" pitchFamily="66" charset="0"/>
              </a:rPr>
              <a:t>			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12550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587853" y="2930802"/>
            <a:ext cx="119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five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6183" y="3707306"/>
            <a:ext cx="33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4102" y="4509218"/>
            <a:ext cx="1821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three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12971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642081" y="1773104"/>
            <a:ext cx="576000" cy="5400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3.33333E-6 L 0.0783 -0.0009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3.33333E-6 L 0.07534 -0.0002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3.33333E-6 L 0.075 -0.0002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/>
      <p:bldP spid="12" grpId="0"/>
      <p:bldP spid="13" grpId="0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7.1|8|1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5|10.3|1.4|4.1|6.1|5|1.4|2.5|3.1|5.5|1.2|2.8|3.1|4.4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9|3|2.8|6.4|1.2|2.1|2|14.7|1|5.8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3.7|1.8|10.5|8.1|6.2|3.5|2.5|4.4|4.3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21.1|5.5|16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www.w3.org/XML/1998/namespace"/>
    <ds:schemaRef ds:uri="http://purl.org/dc/elements/1.1/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784115-3BAF-4CA2-9AFD-497E10BB5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6696</TotalTime>
  <Words>248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 2 on the worksheet </vt:lpstr>
      <vt:lpstr>PowerPoint Presentation</vt:lpstr>
      <vt:lpstr>Have a go at the rest of the questions on the worksheet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215</cp:revision>
  <dcterms:created xsi:type="dcterms:W3CDTF">2019-07-05T11:02:13Z</dcterms:created>
  <dcterms:modified xsi:type="dcterms:W3CDTF">2020-09-06T11:17:20Z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