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3"/>
  </p:notesMasterIdLst>
  <p:sldIdLst>
    <p:sldId id="296" r:id="rId11"/>
    <p:sldId id="297" r:id="rId12"/>
    <p:sldId id="298" r:id="rId13"/>
    <p:sldId id="306" r:id="rId14"/>
    <p:sldId id="299" r:id="rId15"/>
    <p:sldId id="300" r:id="rId16"/>
    <p:sldId id="307" r:id="rId17"/>
    <p:sldId id="301" r:id="rId18"/>
    <p:sldId id="304" r:id="rId19"/>
    <p:sldId id="308" r:id="rId20"/>
    <p:sldId id="309" r:id="rId21"/>
    <p:sldId id="31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39" d="100"/>
          <a:sy n="39" d="100"/>
        </p:scale>
        <p:origin x="126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13/11/2020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13/11/2020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image" Target="../media/image19.emf"/><Relationship Id="rId9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7" Type="http://schemas.openxmlformats.org/officeDocument/2006/relationships/image" Target="../media/image35.png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23.png"/><Relationship Id="rId9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2.png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27.png"/><Relationship Id="rId9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551" y="1752524"/>
            <a:ext cx="6084335" cy="39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87167" y="1559257"/>
                <a:ext cx="6431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167" y="1559257"/>
                <a:ext cx="643125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864061" y="1594932"/>
            <a:ext cx="963725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238</a:t>
            </a:r>
            <a:endParaRPr lang="en-GB" sz="40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775">
            <a:off x="497697" y="4241486"/>
            <a:ext cx="1702118" cy="205322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800261" y="1431121"/>
            <a:ext cx="1110345" cy="930756"/>
            <a:chOff x="1800261" y="1431121"/>
            <a:chExt cx="1110345" cy="930756"/>
          </a:xfrm>
        </p:grpSpPr>
        <p:sp>
          <p:nvSpPr>
            <p:cNvPr id="10" name="Rounded Rectangle 9"/>
            <p:cNvSpPr/>
            <p:nvPr/>
          </p:nvSpPr>
          <p:spPr>
            <a:xfrm rot="5400000">
              <a:off x="1649598" y="1581784"/>
              <a:ext cx="930756" cy="6294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78640" y="1497703"/>
              <a:ext cx="1031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/>
                <a:t>2</a:t>
              </a:r>
              <a:endParaRPr lang="en-GB" sz="4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07833" y="1431121"/>
            <a:ext cx="1110345" cy="930756"/>
            <a:chOff x="1800261" y="1431121"/>
            <a:chExt cx="1110345" cy="930756"/>
          </a:xfrm>
        </p:grpSpPr>
        <p:sp>
          <p:nvSpPr>
            <p:cNvPr id="27" name="Rounded Rectangle 26"/>
            <p:cNvSpPr/>
            <p:nvPr/>
          </p:nvSpPr>
          <p:spPr>
            <a:xfrm rot="5400000">
              <a:off x="1649598" y="1581784"/>
              <a:ext cx="930756" cy="6294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78640" y="1468869"/>
              <a:ext cx="1031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/>
                <a:t>3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54798" y="1431121"/>
            <a:ext cx="1110345" cy="930756"/>
            <a:chOff x="1800261" y="1431121"/>
            <a:chExt cx="1110345" cy="930756"/>
          </a:xfrm>
        </p:grpSpPr>
        <p:sp>
          <p:nvSpPr>
            <p:cNvPr id="30" name="Rounded Rectangle 29"/>
            <p:cNvSpPr/>
            <p:nvPr/>
          </p:nvSpPr>
          <p:spPr>
            <a:xfrm rot="5400000">
              <a:off x="1649598" y="1581784"/>
              <a:ext cx="930756" cy="6294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878640" y="1497703"/>
              <a:ext cx="1031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/>
                <a:t>2</a:t>
              </a:r>
              <a:endParaRPr lang="en-GB" sz="4400" dirty="0"/>
            </a:p>
          </p:txBody>
        </p:sp>
      </p:grpSp>
      <p:sp>
        <p:nvSpPr>
          <p:cNvPr id="33" name="Rounded Rectangle 32"/>
          <p:cNvSpPr/>
          <p:nvPr/>
        </p:nvSpPr>
        <p:spPr>
          <a:xfrm rot="5400000">
            <a:off x="3089887" y="1581785"/>
            <a:ext cx="930756" cy="629429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225921" y="1586342"/>
                <a:ext cx="6431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921" y="1586342"/>
                <a:ext cx="643125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808" t="28591" r="18639" b="28089"/>
          <a:stretch/>
        </p:blipFill>
        <p:spPr>
          <a:xfrm>
            <a:off x="1740830" y="2905960"/>
            <a:ext cx="1055432" cy="110452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864061" y="3351109"/>
            <a:ext cx="250838" cy="288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002" t="23074" r="31995" b="33000"/>
          <a:stretch/>
        </p:blipFill>
        <p:spPr>
          <a:xfrm>
            <a:off x="3708759" y="2875995"/>
            <a:ext cx="409082" cy="115361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808" t="28591" r="18639" b="28089"/>
          <a:stretch/>
        </p:blipFill>
        <p:spPr>
          <a:xfrm>
            <a:off x="2712834" y="2906535"/>
            <a:ext cx="1055432" cy="110452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002" t="23074" r="31995" b="33000"/>
          <a:stretch/>
        </p:blipFill>
        <p:spPr>
          <a:xfrm>
            <a:off x="3913300" y="2875995"/>
            <a:ext cx="409082" cy="115361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002" t="23074" r="31995" b="33000"/>
          <a:stretch/>
        </p:blipFill>
        <p:spPr>
          <a:xfrm>
            <a:off x="4150568" y="2871093"/>
            <a:ext cx="409082" cy="115361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927743" y="3631831"/>
            <a:ext cx="250838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149160" y="3161073"/>
                <a:ext cx="6431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160" y="3161073"/>
                <a:ext cx="643125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ounded Rectangle 43"/>
          <p:cNvSpPr/>
          <p:nvPr/>
        </p:nvSpPr>
        <p:spPr>
          <a:xfrm rot="5400000">
            <a:off x="4431053" y="3144291"/>
            <a:ext cx="930756" cy="629429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</a:t>
            </a:r>
            <a:endParaRPr lang="en-GB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592377" y="3017073"/>
            <a:ext cx="250838" cy="288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656059" y="3297795"/>
            <a:ext cx="250838" cy="288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889874" y="3072672"/>
            <a:ext cx="250838" cy="288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953556" y="3353394"/>
            <a:ext cx="250838" cy="288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644627" y="3576439"/>
            <a:ext cx="250838" cy="288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903913" y="3622860"/>
            <a:ext cx="250838" cy="288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300929" y="1490468"/>
            <a:ext cx="103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908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87167" y="1559257"/>
                <a:ext cx="6431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167" y="1559257"/>
                <a:ext cx="643125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864061" y="1594932"/>
            <a:ext cx="963725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463</a:t>
            </a:r>
            <a:endParaRPr lang="en-GB" sz="40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775">
            <a:off x="497697" y="4241486"/>
            <a:ext cx="1702118" cy="205322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800261" y="1431121"/>
            <a:ext cx="1110345" cy="930756"/>
            <a:chOff x="1800261" y="1431121"/>
            <a:chExt cx="1110345" cy="930756"/>
          </a:xfrm>
        </p:grpSpPr>
        <p:sp>
          <p:nvSpPr>
            <p:cNvPr id="10" name="Rounded Rectangle 9"/>
            <p:cNvSpPr/>
            <p:nvPr/>
          </p:nvSpPr>
          <p:spPr>
            <a:xfrm rot="5400000">
              <a:off x="1649598" y="1581784"/>
              <a:ext cx="930756" cy="6294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78640" y="1497703"/>
              <a:ext cx="1031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/>
                <a:t>4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07833" y="1431121"/>
            <a:ext cx="1110345" cy="930756"/>
            <a:chOff x="1800261" y="1431121"/>
            <a:chExt cx="1110345" cy="930756"/>
          </a:xfrm>
        </p:grpSpPr>
        <p:sp>
          <p:nvSpPr>
            <p:cNvPr id="27" name="Rounded Rectangle 26"/>
            <p:cNvSpPr/>
            <p:nvPr/>
          </p:nvSpPr>
          <p:spPr>
            <a:xfrm rot="5400000">
              <a:off x="1649598" y="1581784"/>
              <a:ext cx="930756" cy="6294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78640" y="1509813"/>
              <a:ext cx="1031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/>
                <a:t>6</a:t>
              </a:r>
              <a:endParaRPr lang="en-GB" sz="4400" dirty="0"/>
            </a:p>
          </p:txBody>
        </p:sp>
      </p:grpSp>
      <p:sp>
        <p:nvSpPr>
          <p:cNvPr id="33" name="Rounded Rectangle 32"/>
          <p:cNvSpPr/>
          <p:nvPr/>
        </p:nvSpPr>
        <p:spPr>
          <a:xfrm rot="5400000">
            <a:off x="3089887" y="1581785"/>
            <a:ext cx="930756" cy="629429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225921" y="1586342"/>
                <a:ext cx="6431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921" y="1586342"/>
                <a:ext cx="643125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808" t="28591" r="18639" b="28089"/>
          <a:stretch/>
        </p:blipFill>
        <p:spPr>
          <a:xfrm>
            <a:off x="1716172" y="2536872"/>
            <a:ext cx="1055432" cy="11045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3708759" y="2875995"/>
            <a:ext cx="409082" cy="115361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808" t="28591" r="18639" b="28089"/>
          <a:stretch/>
        </p:blipFill>
        <p:spPr>
          <a:xfrm>
            <a:off x="2688176" y="2537447"/>
            <a:ext cx="1055432" cy="110452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3913300" y="2875995"/>
            <a:ext cx="409082" cy="115361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4150568" y="2871093"/>
            <a:ext cx="409082" cy="115361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316635" y="1513092"/>
            <a:ext cx="2108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52" name="Rounded Rectangle 51"/>
          <p:cNvSpPr/>
          <p:nvPr/>
        </p:nvSpPr>
        <p:spPr>
          <a:xfrm rot="5400000">
            <a:off x="4431052" y="1581785"/>
            <a:ext cx="930756" cy="629429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</a:t>
            </a:r>
            <a:endParaRPr lang="en-GB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808" t="28591" r="18639" b="28089"/>
          <a:stretch/>
        </p:blipFill>
        <p:spPr>
          <a:xfrm>
            <a:off x="1723013" y="3538629"/>
            <a:ext cx="1055432" cy="110452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808" t="28591" r="18639" b="28089"/>
          <a:stretch/>
        </p:blipFill>
        <p:spPr>
          <a:xfrm>
            <a:off x="2695017" y="3539204"/>
            <a:ext cx="1055432" cy="110452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4356834" y="2874809"/>
            <a:ext cx="409082" cy="115361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4561375" y="2874809"/>
            <a:ext cx="409082" cy="115361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4798643" y="2869907"/>
            <a:ext cx="409082" cy="11536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776458" y="3147411"/>
                <a:ext cx="6431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458" y="3147411"/>
                <a:ext cx="643125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ounded Rectangle 63"/>
          <p:cNvSpPr/>
          <p:nvPr/>
        </p:nvSpPr>
        <p:spPr>
          <a:xfrm rot="5400000">
            <a:off x="5058351" y="3130629"/>
            <a:ext cx="930756" cy="629429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</a:t>
            </a:r>
            <a:endParaRPr lang="en-GB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934" t="34426" r="42244" b="42987"/>
          <a:stretch/>
        </p:blipFill>
        <p:spPr>
          <a:xfrm>
            <a:off x="5286451" y="3269661"/>
            <a:ext cx="250838" cy="288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934" t="34426" r="42244" b="42987"/>
          <a:stretch/>
        </p:blipFill>
        <p:spPr>
          <a:xfrm>
            <a:off x="5486102" y="3041632"/>
            <a:ext cx="250838" cy="288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934" t="34426" r="42244" b="42987"/>
          <a:stretch/>
        </p:blipFill>
        <p:spPr>
          <a:xfrm>
            <a:off x="5583948" y="3325260"/>
            <a:ext cx="250838" cy="288000"/>
          </a:xfrm>
          <a:prstGeom prst="rect">
            <a:avLst/>
          </a:prstGeom>
        </p:spPr>
      </p:pic>
      <p:sp>
        <p:nvSpPr>
          <p:cNvPr id="71" name="Rounded Rectangle 70"/>
          <p:cNvSpPr/>
          <p:nvPr/>
        </p:nvSpPr>
        <p:spPr>
          <a:xfrm rot="5400000">
            <a:off x="6153720" y="3130629"/>
            <a:ext cx="930756" cy="629429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TextBox 71"/>
          <p:cNvSpPr txBox="1"/>
          <p:nvPr/>
        </p:nvSpPr>
        <p:spPr>
          <a:xfrm>
            <a:off x="4668781" y="1508697"/>
            <a:ext cx="2108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316635" y="1501795"/>
            <a:ext cx="2108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GB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668781" y="1510713"/>
            <a:ext cx="2108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n-GB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316635" y="1508943"/>
            <a:ext cx="2108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668781" y="1517861"/>
            <a:ext cx="2108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316635" y="1508697"/>
            <a:ext cx="2108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668781" y="1517615"/>
            <a:ext cx="2108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548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0.10538 0.0020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0.11093 -0.0023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0.13906 0.0428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4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54" grpId="0"/>
      <p:bldP spid="54" grpId="1"/>
      <p:bldP spid="63" grpId="0"/>
      <p:bldP spid="64" grpId="0" animBg="1"/>
      <p:bldP spid="71" grpId="0" animBg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1262241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507457" y="1223251"/>
                <a:ext cx="6853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5</a:t>
                </a:r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b="0" i="1" noProof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6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3</a:t>
                </a:r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7457" y="1223251"/>
                <a:ext cx="6853531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507458" y="2510355"/>
                <a:ext cx="6853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600" noProof="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6</a:t>
                </a:r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36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6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7458" y="2510355"/>
                <a:ext cx="6853531" cy="646331"/>
              </a:xfrm>
              <a:prstGeom prst="rect">
                <a:avLst/>
              </a:prstGeom>
              <a:blipFill>
                <a:blip r:embed="rId5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3879853" y="1239405"/>
            <a:ext cx="981635" cy="76478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2107757" y="4981735"/>
            <a:ext cx="981635" cy="76478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3953469" y="2476784"/>
            <a:ext cx="981635" cy="76478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2087884" y="3694434"/>
            <a:ext cx="981635" cy="76478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95550" y="3625692"/>
                <a:ext cx="6853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36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75</a:t>
                </a:r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b="0" i="1" noProof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6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3</a:t>
                </a: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625692"/>
                <a:ext cx="6853531" cy="646331"/>
              </a:xfrm>
              <a:prstGeom prst="rect">
                <a:avLst/>
              </a:prstGeom>
              <a:blipFill>
                <a:blip r:embed="rId6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7512" y="4942546"/>
                <a:ext cx="6853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6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98</a:t>
                </a: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4942546"/>
                <a:ext cx="6853531" cy="646331"/>
              </a:xfrm>
              <a:prstGeom prst="rect">
                <a:avLst/>
              </a:prstGeom>
              <a:blipFill>
                <a:blip r:embed="rId7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667512" y="360177"/>
            <a:ext cx="4611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Complete the 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calculations.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3879853" y="1239405"/>
            <a:ext cx="981635" cy="76478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31"/>
          <p:cNvSpPr/>
          <p:nvPr/>
        </p:nvSpPr>
        <p:spPr>
          <a:xfrm>
            <a:off x="2107757" y="4981735"/>
            <a:ext cx="981635" cy="76478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>
            <a:off x="3953469" y="2476784"/>
            <a:ext cx="981635" cy="76478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2087884" y="3694434"/>
            <a:ext cx="981635" cy="76478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161318" y="1300803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8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94277" y="2528995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68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7964" y="3763833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78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66564" y="5047356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95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5550" y="1262241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-507457" y="1223251"/>
                <a:ext cx="6853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5</a:t>
                </a:r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b="0" i="1" noProof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6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3</a:t>
                </a:r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7457" y="1223251"/>
                <a:ext cx="6853531" cy="646331"/>
              </a:xfrm>
              <a:prstGeom prst="rect">
                <a:avLst/>
              </a:prstGeom>
              <a:blipFill>
                <a:blip r:embed="rId6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-507458" y="2510355"/>
                <a:ext cx="6853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600" noProof="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6</a:t>
                </a:r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36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6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7458" y="2510355"/>
                <a:ext cx="6853531" cy="646331"/>
              </a:xfrm>
              <a:prstGeom prst="rect">
                <a:avLst/>
              </a:prstGeom>
              <a:blipFill>
                <a:blip r:embed="rId7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95550" y="3625692"/>
                <a:ext cx="6853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36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75</a:t>
                </a:r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b="0" i="1" noProof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36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3</a:t>
                </a: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625692"/>
                <a:ext cx="6853531" cy="646331"/>
              </a:xfrm>
              <a:prstGeom prst="rect">
                <a:avLst/>
              </a:prstGeom>
              <a:blipFill>
                <a:blip r:embed="rId8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67512" y="4942546"/>
                <a:ext cx="68535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600" i="1" noProof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98</a:t>
                </a: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4942546"/>
                <a:ext cx="6853531" cy="646331"/>
              </a:xfrm>
              <a:prstGeom prst="rect">
                <a:avLst/>
              </a:prstGeom>
              <a:blipFill>
                <a:blip r:embed="rId9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667512" y="360177"/>
            <a:ext cx="4611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Complete the 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calculations.</a:t>
            </a:r>
            <a:endParaRPr lang="en-GB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409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44" y="310399"/>
            <a:ext cx="1427798" cy="17223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5080" y="569225"/>
            <a:ext cx="5354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How many sweets in the shop?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434" y="1674886"/>
            <a:ext cx="1371719" cy="1457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7787" y="2077257"/>
            <a:ext cx="944962" cy="1054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106" y="1494447"/>
            <a:ext cx="643338" cy="9089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206" y="1674886"/>
            <a:ext cx="1371719" cy="1457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2242" y="1674886"/>
            <a:ext cx="1371719" cy="14570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662" y="2098925"/>
            <a:ext cx="944962" cy="10546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4771" y="1422896"/>
            <a:ext cx="944962" cy="10546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7787" y="1410116"/>
            <a:ext cx="944962" cy="10546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1754" y="2095065"/>
            <a:ext cx="944962" cy="10546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106" y="1799556"/>
            <a:ext cx="643338" cy="9089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106" y="2409774"/>
            <a:ext cx="643338" cy="9089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106" y="2104665"/>
            <a:ext cx="643338" cy="9089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444" y="1491329"/>
            <a:ext cx="643338" cy="9089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444" y="1796438"/>
            <a:ext cx="643338" cy="9089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444" y="2406656"/>
            <a:ext cx="643338" cy="90897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444" y="2101547"/>
            <a:ext cx="643338" cy="908974"/>
          </a:xfrm>
          <a:prstGeom prst="rect">
            <a:avLst/>
          </a:prstGeom>
        </p:spPr>
      </p:pic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344764"/>
              </p:ext>
            </p:extLst>
          </p:nvPr>
        </p:nvGraphicFramePr>
        <p:xfrm>
          <a:off x="1416117" y="497844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306573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49941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727745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806407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44925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861454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64739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32935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020239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1435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8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54569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110954" y="4688880"/>
            <a:ext cx="6840790" cy="1252322"/>
            <a:chOff x="1110954" y="4688880"/>
            <a:chExt cx="6840790" cy="1252322"/>
          </a:xfrm>
        </p:grpSpPr>
        <p:sp>
          <p:nvSpPr>
            <p:cNvPr id="32" name="Rectangle 31"/>
            <p:cNvSpPr/>
            <p:nvPr/>
          </p:nvSpPr>
          <p:spPr>
            <a:xfrm>
              <a:off x="1223077" y="4688880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121477" y="5463682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10954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350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82339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351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34195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352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72814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353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12762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354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207083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355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97537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356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38785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357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37186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358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672610" y="5463682"/>
              <a:ext cx="721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359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300604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360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45" name="Arc 44"/>
          <p:cNvSpPr/>
          <p:nvPr/>
        </p:nvSpPr>
        <p:spPr>
          <a:xfrm>
            <a:off x="3263925" y="4463369"/>
            <a:ext cx="3012450" cy="1375060"/>
          </a:xfrm>
          <a:prstGeom prst="arc">
            <a:avLst>
              <a:gd name="adj1" fmla="val 10723193"/>
              <a:gd name="adj2" fmla="val 0"/>
            </a:avLst>
          </a:prstGeom>
          <a:ln w="381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467210" y="3982541"/>
                <a:ext cx="92199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5</a:t>
                </a:r>
                <a:endParaRPr lang="en-GB" sz="3200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210" y="3982541"/>
                <a:ext cx="921995" cy="584775"/>
              </a:xfrm>
              <a:prstGeom prst="rect">
                <a:avLst/>
              </a:prstGeom>
              <a:blipFill>
                <a:blip r:embed="rId9"/>
                <a:stretch>
                  <a:fillRect t="-12500" r="-13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1272786" y="3473062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358 </a:t>
            </a:r>
            <a:endParaRPr lang="en-GB"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778301" y="3473062"/>
                <a:ext cx="13356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</a:t>
                </a:r>
                <a:r>
                  <a:rPr lang="en-US" sz="3600" dirty="0" smtClean="0">
                    <a:latin typeface="Calibri" panose="020F0502020204030204" pitchFamily="34" charset="0"/>
                  </a:rPr>
                  <a:t>353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301" y="3473062"/>
                <a:ext cx="1335622" cy="646331"/>
              </a:xfrm>
              <a:prstGeom prst="rect">
                <a:avLst/>
              </a:prstGeom>
              <a:blipFill>
                <a:blip r:embed="rId10"/>
                <a:stretch>
                  <a:fillRect t="-15094" r="-12785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920393" y="3473062"/>
                <a:ext cx="9717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5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393" y="3473062"/>
                <a:ext cx="971741" cy="646331"/>
              </a:xfrm>
              <a:prstGeom prst="rect">
                <a:avLst/>
              </a:prstGeom>
              <a:blipFill>
                <a:blip r:embed="rId11"/>
                <a:stretch>
                  <a:fillRect t="-15094" r="-18868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004966" y="3380699"/>
                <a:ext cx="209704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Calibri" panose="020F050202020403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 smtClean="0">
                    <a:latin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latin typeface="Calibri" panose="020F0502020204030204" pitchFamily="34" charset="0"/>
                  </a:rPr>
                  <a:t> 3 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966" y="3380699"/>
                <a:ext cx="2097049" cy="646331"/>
              </a:xfrm>
              <a:prstGeom prst="rect">
                <a:avLst/>
              </a:prstGeom>
              <a:blipFill>
                <a:blip r:embed="rId12"/>
                <a:stretch>
                  <a:fillRect l="-8721" t="-15094" r="-8140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0.04635 -0.2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-10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-0.08906 -0.20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2" y="-10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04843 -0.247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1" y="-1238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-0.04062 -0.247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-1238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3507 -0.20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-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7" grpId="0"/>
      <p:bldP spid="48" grpId="0"/>
      <p:bldP spid="49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25080" y="569225"/>
                <a:ext cx="322216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Calculate  325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2</a:t>
                </a:r>
                <a:endParaRPr lang="en-GB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80" y="569225"/>
                <a:ext cx="3222164" cy="584775"/>
              </a:xfrm>
              <a:prstGeom prst="rect">
                <a:avLst/>
              </a:prstGeom>
              <a:blipFill>
                <a:blip r:embed="rId5"/>
                <a:stretch>
                  <a:fillRect l="-4915" t="-12500" r="-378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869887"/>
              </p:ext>
            </p:extLst>
          </p:nvPr>
        </p:nvGraphicFramePr>
        <p:xfrm>
          <a:off x="1416117" y="497844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306573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49941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727745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806407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44925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861454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64739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32935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020239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1435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8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54569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090221" y="4688880"/>
            <a:ext cx="6840790" cy="1252322"/>
            <a:chOff x="1110954" y="4688880"/>
            <a:chExt cx="6840790" cy="1252322"/>
          </a:xfrm>
        </p:grpSpPr>
        <p:sp>
          <p:nvSpPr>
            <p:cNvPr id="32" name="Rectangle 31"/>
            <p:cNvSpPr/>
            <p:nvPr/>
          </p:nvSpPr>
          <p:spPr>
            <a:xfrm>
              <a:off x="1223077" y="4688880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121477" y="5463682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10954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320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82339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321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34195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322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72814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323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12762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324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207083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325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97537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326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38785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327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37186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328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672610" y="5463682"/>
              <a:ext cx="721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329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300604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330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757237" y="3096946"/>
                <a:ext cx="20794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600" dirty="0" smtClean="0">
                    <a:latin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latin typeface="Calibri" panose="020F0502020204030204" pitchFamily="34" charset="0"/>
                  </a:rPr>
                  <a:t> 7 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237" y="3096946"/>
                <a:ext cx="2079415" cy="646331"/>
              </a:xfrm>
              <a:prstGeom prst="rect">
                <a:avLst/>
              </a:prstGeom>
              <a:blipFill>
                <a:blip r:embed="rId6"/>
                <a:stretch>
                  <a:fillRect l="-8772" t="-14151" r="-8772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08" t="28591" r="18639" b="28089"/>
          <a:stretch/>
        </p:blipFill>
        <p:spPr>
          <a:xfrm>
            <a:off x="875618" y="1335274"/>
            <a:ext cx="1638300" cy="17145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068157" y="1660166"/>
            <a:ext cx="344902" cy="396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5277918" y="1318452"/>
            <a:ext cx="625532" cy="1764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08" t="28591" r="18639" b="28089"/>
          <a:stretch/>
        </p:blipFill>
        <p:spPr>
          <a:xfrm>
            <a:off x="2309948" y="1343202"/>
            <a:ext cx="1638300" cy="17145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08" t="28591" r="18639" b="28089"/>
          <a:stretch/>
        </p:blipFill>
        <p:spPr>
          <a:xfrm>
            <a:off x="3750905" y="1362677"/>
            <a:ext cx="1638300" cy="17145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5515637" y="1313177"/>
            <a:ext cx="625532" cy="1764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068157" y="2149988"/>
            <a:ext cx="344902" cy="396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068157" y="2639811"/>
            <a:ext cx="344902" cy="396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068157" y="1905077"/>
            <a:ext cx="344902" cy="396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068157" y="2394899"/>
            <a:ext cx="344902" cy="396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875786" y="2196899"/>
            <a:ext cx="344902" cy="396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879432" y="2436971"/>
            <a:ext cx="344902" cy="39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298676" y="3638995"/>
                <a:ext cx="3033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Calibri" panose="020F0502020204030204" pitchFamily="34" charset="0"/>
                  </a:rPr>
                  <a:t>325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600" dirty="0" smtClean="0">
                    <a:latin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latin typeface="Calibri" panose="020F0502020204030204" pitchFamily="34" charset="0"/>
                  </a:rPr>
                  <a:t> 327 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676" y="3638995"/>
                <a:ext cx="3033203" cy="646331"/>
              </a:xfrm>
              <a:prstGeom prst="rect">
                <a:avLst/>
              </a:prstGeom>
              <a:blipFill>
                <a:blip r:embed="rId10"/>
                <a:stretch>
                  <a:fillRect l="-6024" t="-15094" r="-5221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Arc 67"/>
          <p:cNvSpPr/>
          <p:nvPr/>
        </p:nvSpPr>
        <p:spPr>
          <a:xfrm>
            <a:off x="4476132" y="4635914"/>
            <a:ext cx="1174292" cy="1011848"/>
          </a:xfrm>
          <a:prstGeom prst="arc">
            <a:avLst>
              <a:gd name="adj1" fmla="val 10924927"/>
              <a:gd name="adj2" fmla="val 0"/>
            </a:avLst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648297" y="4110353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2</a:t>
                </a:r>
                <a:endParaRPr lang="en-GB" sz="32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97" y="4110353"/>
                <a:ext cx="788999" cy="584775"/>
              </a:xfrm>
              <a:prstGeom prst="rect">
                <a:avLst/>
              </a:prstGeom>
              <a:blipFill>
                <a:blip r:embed="rId11"/>
                <a:stretch>
                  <a:fillRect t="-12500" r="-1860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7617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7" grpId="0"/>
      <p:bldP spid="68" grpId="0" animBg="1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1 - 4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5169" y="2209111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362 </a:t>
            </a:r>
            <a:endParaRPr lang="en-GB" sz="36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9690" y="2207451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364</a:t>
            </a:r>
            <a:endParaRPr lang="en-GB"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01918" y="1890131"/>
                <a:ext cx="97174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2</a:t>
                </a:r>
                <a:endParaRPr lang="en-GB" sz="36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918" y="1890131"/>
                <a:ext cx="971741" cy="646331"/>
              </a:xfrm>
              <a:prstGeom prst="rect">
                <a:avLst/>
              </a:prstGeom>
              <a:blipFill>
                <a:blip r:embed="rId6"/>
                <a:stretch>
                  <a:fillRect t="-14151" r="-18239" b="-349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3436146" y="2532277"/>
            <a:ext cx="18441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45169" y="3327363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897 </a:t>
            </a:r>
            <a:endParaRPr lang="en-GB" sz="36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9690" y="3325703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890</a:t>
            </a:r>
            <a:endParaRPr lang="en-GB"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01918" y="2983405"/>
                <a:ext cx="97174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7</a:t>
                </a:r>
                <a:endParaRPr lang="en-GB" sz="36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918" y="2983405"/>
                <a:ext cx="971741" cy="646331"/>
              </a:xfrm>
              <a:prstGeom prst="rect">
                <a:avLst/>
              </a:prstGeom>
              <a:blipFill>
                <a:blip r:embed="rId7"/>
                <a:stretch>
                  <a:fillRect t="-14151" r="-18239" b="-349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3436146" y="3650529"/>
            <a:ext cx="18441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45169" y="4476334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423 </a:t>
            </a:r>
            <a:endParaRPr lang="en-GB" sz="3600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9690" y="4474674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428</a:t>
            </a:r>
            <a:endParaRPr lang="en-GB"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01918" y="4144686"/>
                <a:ext cx="97174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5</a:t>
                </a:r>
                <a:endParaRPr lang="en-GB" sz="36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918" y="4144686"/>
                <a:ext cx="971741" cy="646331"/>
              </a:xfrm>
              <a:prstGeom prst="rect">
                <a:avLst/>
              </a:prstGeom>
              <a:blipFill>
                <a:blip r:embed="rId8"/>
                <a:stretch>
                  <a:fillRect t="-15094" r="-18239" b="-349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3436146" y="4799500"/>
            <a:ext cx="18441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7.2|14.5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8.9|22.3|4.1|2.8|7.5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2.3|12.7|6.9|12.3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0.6|19.5|2.6|15.1|6.2|1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1.3|3.2|7.6|5|4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14.8|2.2|8.3|5.7|1.7|4|0.8|1.2|3.4|1.1|1.4|7.1|0.8|1.5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750BD36-F90E-47FE-B5E4-1344C49B4E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9436</TotalTime>
  <Words>192</Words>
  <Application>Microsoft Office PowerPoint</Application>
  <PresentationFormat>On-screen Show (4:3)</PresentationFormat>
  <Paragraphs>106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Cambria Math</vt:lpstr>
      <vt:lpstr>Comic Sans MS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1 - 4 on the worksheet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Ms M Wilson</cp:lastModifiedBy>
  <cp:revision>221</cp:revision>
  <dcterms:created xsi:type="dcterms:W3CDTF">2019-07-05T11:02:13Z</dcterms:created>
  <dcterms:modified xsi:type="dcterms:W3CDTF">2020-11-13T11:57:22Z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