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7"/>
  </p:notesMasterIdLst>
  <p:sldIdLst>
    <p:sldId id="296" r:id="rId11"/>
    <p:sldId id="297" r:id="rId12"/>
    <p:sldId id="307" r:id="rId13"/>
    <p:sldId id="345" r:id="rId14"/>
    <p:sldId id="299" r:id="rId15"/>
    <p:sldId id="301" r:id="rId16"/>
    <p:sldId id="308" r:id="rId17"/>
    <p:sldId id="340" r:id="rId18"/>
    <p:sldId id="341" r:id="rId19"/>
    <p:sldId id="327" r:id="rId20"/>
    <p:sldId id="331" r:id="rId21"/>
    <p:sldId id="342" r:id="rId22"/>
    <p:sldId id="332" r:id="rId23"/>
    <p:sldId id="317" r:id="rId24"/>
    <p:sldId id="343" r:id="rId25"/>
    <p:sldId id="34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5" userDrawn="1">
          <p15:clr>
            <a:srgbClr val="A4A3A4"/>
          </p15:clr>
        </p15:guide>
        <p15:guide id="2" pos="25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69" autoAdjust="0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1200" y="48"/>
      </p:cViewPr>
      <p:guideLst>
        <p:guide orient="horz" pos="1865"/>
        <p:guide pos="25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C811AA88-CA74-4742-B5DD-F326430BC659}"/>
    <pc:docChg chg="custSel modSld">
      <pc:chgData name="James Clegg" userId="c6df1435-7a36-4b38-be4d-16e68e91152f" providerId="ADAL" clId="{C811AA88-CA74-4742-B5DD-F326430BC659}" dt="2020-10-13T14:46:57.222" v="13"/>
      <pc:docMkLst>
        <pc:docMk/>
      </pc:docMkLst>
      <pc:sldChg chg="modTransition">
        <pc:chgData name="James Clegg" userId="c6df1435-7a36-4b38-be4d-16e68e91152f" providerId="ADAL" clId="{C811AA88-CA74-4742-B5DD-F326430BC659}" dt="2020-10-13T14:46:57.222" v="13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C811AA88-CA74-4742-B5DD-F326430BC659}" dt="2020-10-13T14:46:57.222" v="13"/>
        <pc:sldMkLst>
          <pc:docMk/>
          <pc:sldMk cId="861935487" sldId="297"/>
        </pc:sldMkLst>
      </pc:sldChg>
      <pc:sldChg chg="modTransition">
        <pc:chgData name="James Clegg" userId="c6df1435-7a36-4b38-be4d-16e68e91152f" providerId="ADAL" clId="{C811AA88-CA74-4742-B5DD-F326430BC659}" dt="2020-10-13T14:46:57.222" v="13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C811AA88-CA74-4742-B5DD-F326430BC659}" dt="2020-10-13T14:46:57.222" v="13"/>
        <pc:sldMkLst>
          <pc:docMk/>
          <pc:sldMk cId="3782242679" sldId="301"/>
        </pc:sldMkLst>
        <pc:picChg chg="del">
          <ac:chgData name="James Clegg" userId="c6df1435-7a36-4b38-be4d-16e68e91152f" providerId="ADAL" clId="{C811AA88-CA74-4742-B5DD-F326430BC659}" dt="2020-10-13T14:46:20.841" v="2" actId="478"/>
          <ac:picMkLst>
            <pc:docMk/>
            <pc:sldMk cId="3782242679" sldId="301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811AA88-CA74-4742-B5DD-F326430BC659}" dt="2020-10-13T14:46:57.222" v="13"/>
        <pc:sldMkLst>
          <pc:docMk/>
          <pc:sldMk cId="833281286" sldId="307"/>
        </pc:sldMkLst>
        <pc:picChg chg="del">
          <ac:chgData name="James Clegg" userId="c6df1435-7a36-4b38-be4d-16e68e91152f" providerId="ADAL" clId="{C811AA88-CA74-4742-B5DD-F326430BC659}" dt="2020-10-13T14:46:15.691" v="0" actId="478"/>
          <ac:picMkLst>
            <pc:docMk/>
            <pc:sldMk cId="833281286" sldId="307"/>
            <ac:picMk id="9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811AA88-CA74-4742-B5DD-F326430BC659}" dt="2020-10-13T14:46:57.222" v="13"/>
        <pc:sldMkLst>
          <pc:docMk/>
          <pc:sldMk cId="275797201" sldId="308"/>
        </pc:sldMkLst>
        <pc:picChg chg="del">
          <ac:chgData name="James Clegg" userId="c6df1435-7a36-4b38-be4d-16e68e91152f" providerId="ADAL" clId="{C811AA88-CA74-4742-B5DD-F326430BC659}" dt="2020-10-13T14:46:23.764" v="3" actId="478"/>
          <ac:picMkLst>
            <pc:docMk/>
            <pc:sldMk cId="275797201" sldId="308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811AA88-CA74-4742-B5DD-F326430BC659}" dt="2020-10-13T14:46:57.222" v="13"/>
        <pc:sldMkLst>
          <pc:docMk/>
          <pc:sldMk cId="891235511" sldId="317"/>
        </pc:sldMkLst>
        <pc:picChg chg="del">
          <ac:chgData name="James Clegg" userId="c6df1435-7a36-4b38-be4d-16e68e91152f" providerId="ADAL" clId="{C811AA88-CA74-4742-B5DD-F326430BC659}" dt="2020-10-13T14:46:42.986" v="10" actId="478"/>
          <ac:picMkLst>
            <pc:docMk/>
            <pc:sldMk cId="891235511" sldId="317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811AA88-CA74-4742-B5DD-F326430BC659}" dt="2020-10-13T14:46:57.222" v="13"/>
        <pc:sldMkLst>
          <pc:docMk/>
          <pc:sldMk cId="3526041796" sldId="327"/>
        </pc:sldMkLst>
        <pc:picChg chg="del">
          <ac:chgData name="James Clegg" userId="c6df1435-7a36-4b38-be4d-16e68e91152f" providerId="ADAL" clId="{C811AA88-CA74-4742-B5DD-F326430BC659}" dt="2020-10-13T14:46:31.444" v="6" actId="478"/>
          <ac:picMkLst>
            <pc:docMk/>
            <pc:sldMk cId="3526041796" sldId="327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811AA88-CA74-4742-B5DD-F326430BC659}" dt="2020-10-13T14:46:57.222" v="13"/>
        <pc:sldMkLst>
          <pc:docMk/>
          <pc:sldMk cId="2364533137" sldId="331"/>
        </pc:sldMkLst>
        <pc:picChg chg="del">
          <ac:chgData name="James Clegg" userId="c6df1435-7a36-4b38-be4d-16e68e91152f" providerId="ADAL" clId="{C811AA88-CA74-4742-B5DD-F326430BC659}" dt="2020-10-13T14:46:34.545" v="7" actId="478"/>
          <ac:picMkLst>
            <pc:docMk/>
            <pc:sldMk cId="2364533137" sldId="331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811AA88-CA74-4742-B5DD-F326430BC659}" dt="2020-10-13T14:46:57.222" v="13"/>
        <pc:sldMkLst>
          <pc:docMk/>
          <pc:sldMk cId="1745469750" sldId="332"/>
        </pc:sldMkLst>
        <pc:picChg chg="del">
          <ac:chgData name="James Clegg" userId="c6df1435-7a36-4b38-be4d-16e68e91152f" providerId="ADAL" clId="{C811AA88-CA74-4742-B5DD-F326430BC659}" dt="2020-10-13T14:46:39.716" v="9" actId="478"/>
          <ac:picMkLst>
            <pc:docMk/>
            <pc:sldMk cId="1745469750" sldId="332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811AA88-CA74-4742-B5DD-F326430BC659}" dt="2020-10-13T14:46:57.222" v="13"/>
        <pc:sldMkLst>
          <pc:docMk/>
          <pc:sldMk cId="2208853197" sldId="340"/>
        </pc:sldMkLst>
        <pc:picChg chg="del">
          <ac:chgData name="James Clegg" userId="c6df1435-7a36-4b38-be4d-16e68e91152f" providerId="ADAL" clId="{C811AA88-CA74-4742-B5DD-F326430BC659}" dt="2020-10-13T14:46:26.429" v="4" actId="478"/>
          <ac:picMkLst>
            <pc:docMk/>
            <pc:sldMk cId="2208853197" sldId="340"/>
            <ac:picMk id="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811AA88-CA74-4742-B5DD-F326430BC659}" dt="2020-10-13T14:46:57.222" v="13"/>
        <pc:sldMkLst>
          <pc:docMk/>
          <pc:sldMk cId="2462478517" sldId="341"/>
        </pc:sldMkLst>
        <pc:picChg chg="del">
          <ac:chgData name="James Clegg" userId="c6df1435-7a36-4b38-be4d-16e68e91152f" providerId="ADAL" clId="{C811AA88-CA74-4742-B5DD-F326430BC659}" dt="2020-10-13T14:46:29.143" v="5" actId="478"/>
          <ac:picMkLst>
            <pc:docMk/>
            <pc:sldMk cId="2462478517" sldId="341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811AA88-CA74-4742-B5DD-F326430BC659}" dt="2020-10-13T14:46:57.222" v="13"/>
        <pc:sldMkLst>
          <pc:docMk/>
          <pc:sldMk cId="3006690973" sldId="342"/>
        </pc:sldMkLst>
        <pc:picChg chg="del">
          <ac:chgData name="James Clegg" userId="c6df1435-7a36-4b38-be4d-16e68e91152f" providerId="ADAL" clId="{C811AA88-CA74-4742-B5DD-F326430BC659}" dt="2020-10-13T14:46:36.945" v="8" actId="478"/>
          <ac:picMkLst>
            <pc:docMk/>
            <pc:sldMk cId="3006690973" sldId="342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811AA88-CA74-4742-B5DD-F326430BC659}" dt="2020-10-13T14:46:57.222" v="13"/>
        <pc:sldMkLst>
          <pc:docMk/>
          <pc:sldMk cId="2264813323" sldId="343"/>
        </pc:sldMkLst>
        <pc:picChg chg="del">
          <ac:chgData name="James Clegg" userId="c6df1435-7a36-4b38-be4d-16e68e91152f" providerId="ADAL" clId="{C811AA88-CA74-4742-B5DD-F326430BC659}" dt="2020-10-13T14:46:45.438" v="11" actId="478"/>
          <ac:picMkLst>
            <pc:docMk/>
            <pc:sldMk cId="2264813323" sldId="343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811AA88-CA74-4742-B5DD-F326430BC659}" dt="2020-10-13T14:46:57.222" v="13"/>
        <pc:sldMkLst>
          <pc:docMk/>
          <pc:sldMk cId="47909575" sldId="344"/>
        </pc:sldMkLst>
        <pc:picChg chg="del">
          <ac:chgData name="James Clegg" userId="c6df1435-7a36-4b38-be4d-16e68e91152f" providerId="ADAL" clId="{C811AA88-CA74-4742-B5DD-F326430BC659}" dt="2020-10-13T14:46:48.933" v="12" actId="478"/>
          <ac:picMkLst>
            <pc:docMk/>
            <pc:sldMk cId="47909575" sldId="344"/>
            <ac:picMk id="7" creationId="{CC4820B8-C579-4A48-B086-21204E1414F8}"/>
          </ac:picMkLst>
        </pc:picChg>
        <pc:picChg chg="del">
          <ac:chgData name="James Clegg" userId="c6df1435-7a36-4b38-be4d-16e68e91152f" providerId="ADAL" clId="{C811AA88-CA74-4742-B5DD-F326430BC659}" dt="2020-10-13T14:46:48.933" v="12" actId="478"/>
          <ac:picMkLst>
            <pc:docMk/>
            <pc:sldMk cId="47909575" sldId="344"/>
            <ac:picMk id="1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811AA88-CA74-4742-B5DD-F326430BC659}" dt="2020-10-13T14:46:57.222" v="13"/>
        <pc:sldMkLst>
          <pc:docMk/>
          <pc:sldMk cId="2496731432" sldId="345"/>
        </pc:sldMkLst>
        <pc:picChg chg="del">
          <ac:chgData name="James Clegg" userId="c6df1435-7a36-4b38-be4d-16e68e91152f" providerId="ADAL" clId="{C811AA88-CA74-4742-B5DD-F326430BC659}" dt="2020-10-13T14:46:17.600" v="1" actId="478"/>
          <ac:picMkLst>
            <pc:docMk/>
            <pc:sldMk cId="2496731432" sldId="345"/>
            <ac:picMk id="19" creationId="{00000000-0000-0000-0000-000000000000}"/>
          </ac:picMkLst>
        </pc:picChg>
      </pc:sldChg>
    </pc:docChg>
  </pc:docChgLst>
  <pc:docChgLst>
    <pc:chgData name="James Clegg" userId="c6df1435-7a36-4b38-be4d-16e68e91152f" providerId="ADAL" clId="{E18AD1DD-7CFC-4E49-BBFC-A7DA23B010C9}"/>
    <pc:docChg chg="modSld">
      <pc:chgData name="James Clegg" userId="c6df1435-7a36-4b38-be4d-16e68e91152f" providerId="ADAL" clId="{E18AD1DD-7CFC-4E49-BBFC-A7DA23B010C9}" dt="2020-10-13T14:24:45.180" v="79"/>
      <pc:docMkLst>
        <pc:docMk/>
      </pc:docMkLst>
      <pc:sldChg chg="addSp modSp modAnim">
        <pc:chgData name="James Clegg" userId="c6df1435-7a36-4b38-be4d-16e68e91152f" providerId="ADAL" clId="{E18AD1DD-7CFC-4E49-BBFC-A7DA23B010C9}" dt="2020-10-13T14:16:56.339" v="72"/>
        <pc:sldMkLst>
          <pc:docMk/>
          <pc:sldMk cId="1745469750" sldId="332"/>
        </pc:sldMkLst>
        <pc:spChg chg="add mod">
          <ac:chgData name="James Clegg" userId="c6df1435-7a36-4b38-be4d-16e68e91152f" providerId="ADAL" clId="{E18AD1DD-7CFC-4E49-BBFC-A7DA23B010C9}" dt="2020-10-13T14:12:58.216" v="62" actId="14100"/>
          <ac:spMkLst>
            <pc:docMk/>
            <pc:sldMk cId="1745469750" sldId="332"/>
            <ac:spMk id="41" creationId="{746FBBA0-AE51-44D5-8A91-9E3E310028BF}"/>
          </ac:spMkLst>
        </pc:spChg>
        <pc:spChg chg="add mod">
          <ac:chgData name="James Clegg" userId="c6df1435-7a36-4b38-be4d-16e68e91152f" providerId="ADAL" clId="{E18AD1DD-7CFC-4E49-BBFC-A7DA23B010C9}" dt="2020-10-13T14:13:03.637" v="63" actId="1076"/>
          <ac:spMkLst>
            <pc:docMk/>
            <pc:sldMk cId="1745469750" sldId="332"/>
            <ac:spMk id="42" creationId="{54B4EDBC-20B6-4445-A5E0-0C1370C19C27}"/>
          </ac:spMkLst>
        </pc:spChg>
        <pc:picChg chg="mod">
          <ac:chgData name="James Clegg" userId="c6df1435-7a36-4b38-be4d-16e68e91152f" providerId="ADAL" clId="{E18AD1DD-7CFC-4E49-BBFC-A7DA23B010C9}" dt="2020-10-13T14:08:15.986" v="10" actId="14100"/>
          <ac:picMkLst>
            <pc:docMk/>
            <pc:sldMk cId="1745469750" sldId="332"/>
            <ac:picMk id="29" creationId="{116E305C-74D6-B04D-BE5C-284A0FD77D08}"/>
          </ac:picMkLst>
        </pc:picChg>
        <pc:picChg chg="mod">
          <ac:chgData name="James Clegg" userId="c6df1435-7a36-4b38-be4d-16e68e91152f" providerId="ADAL" clId="{E18AD1DD-7CFC-4E49-BBFC-A7DA23B010C9}" dt="2020-10-13T14:08:15.986" v="10" actId="14100"/>
          <ac:picMkLst>
            <pc:docMk/>
            <pc:sldMk cId="1745469750" sldId="332"/>
            <ac:picMk id="30" creationId="{116E305C-74D6-B04D-BE5C-284A0FD77D08}"/>
          </ac:picMkLst>
        </pc:picChg>
        <pc:picChg chg="mod">
          <ac:chgData name="James Clegg" userId="c6df1435-7a36-4b38-be4d-16e68e91152f" providerId="ADAL" clId="{E18AD1DD-7CFC-4E49-BBFC-A7DA23B010C9}" dt="2020-10-13T14:08:46.992" v="25" actId="1035"/>
          <ac:picMkLst>
            <pc:docMk/>
            <pc:sldMk cId="1745469750" sldId="332"/>
            <ac:picMk id="31" creationId="{116E305C-74D6-B04D-BE5C-284A0FD77D08}"/>
          </ac:picMkLst>
        </pc:picChg>
        <pc:picChg chg="mod">
          <ac:chgData name="James Clegg" userId="c6df1435-7a36-4b38-be4d-16e68e91152f" providerId="ADAL" clId="{E18AD1DD-7CFC-4E49-BBFC-A7DA23B010C9}" dt="2020-10-13T14:08:46.992" v="25" actId="1035"/>
          <ac:picMkLst>
            <pc:docMk/>
            <pc:sldMk cId="1745469750" sldId="332"/>
            <ac:picMk id="32" creationId="{116E305C-74D6-B04D-BE5C-284A0FD77D08}"/>
          </ac:picMkLst>
        </pc:picChg>
        <pc:picChg chg="mod">
          <ac:chgData name="James Clegg" userId="c6df1435-7a36-4b38-be4d-16e68e91152f" providerId="ADAL" clId="{E18AD1DD-7CFC-4E49-BBFC-A7DA23B010C9}" dt="2020-10-13T14:08:15.986" v="10" actId="14100"/>
          <ac:picMkLst>
            <pc:docMk/>
            <pc:sldMk cId="1745469750" sldId="332"/>
            <ac:picMk id="33" creationId="{116E305C-74D6-B04D-BE5C-284A0FD77D08}"/>
          </ac:picMkLst>
        </pc:picChg>
        <pc:picChg chg="mod">
          <ac:chgData name="James Clegg" userId="c6df1435-7a36-4b38-be4d-16e68e91152f" providerId="ADAL" clId="{E18AD1DD-7CFC-4E49-BBFC-A7DA23B010C9}" dt="2020-10-13T14:08:15.986" v="10" actId="14100"/>
          <ac:picMkLst>
            <pc:docMk/>
            <pc:sldMk cId="1745469750" sldId="332"/>
            <ac:picMk id="34" creationId="{116E305C-74D6-B04D-BE5C-284A0FD77D08}"/>
          </ac:picMkLst>
        </pc:picChg>
        <pc:picChg chg="mod">
          <ac:chgData name="James Clegg" userId="c6df1435-7a36-4b38-be4d-16e68e91152f" providerId="ADAL" clId="{E18AD1DD-7CFC-4E49-BBFC-A7DA23B010C9}" dt="2020-10-13T14:08:15.986" v="10" actId="14100"/>
          <ac:picMkLst>
            <pc:docMk/>
            <pc:sldMk cId="1745469750" sldId="332"/>
            <ac:picMk id="36" creationId="{116E305C-74D6-B04D-BE5C-284A0FD77D08}"/>
          </ac:picMkLst>
        </pc:picChg>
        <pc:picChg chg="mod">
          <ac:chgData name="James Clegg" userId="c6df1435-7a36-4b38-be4d-16e68e91152f" providerId="ADAL" clId="{E18AD1DD-7CFC-4E49-BBFC-A7DA23B010C9}" dt="2020-10-13T14:08:15.986" v="10" actId="14100"/>
          <ac:picMkLst>
            <pc:docMk/>
            <pc:sldMk cId="1745469750" sldId="332"/>
            <ac:picMk id="37" creationId="{CF05F315-33CC-E54A-B215-1682C4230584}"/>
          </ac:picMkLst>
        </pc:picChg>
        <pc:picChg chg="mod">
          <ac:chgData name="James Clegg" userId="c6df1435-7a36-4b38-be4d-16e68e91152f" providerId="ADAL" clId="{E18AD1DD-7CFC-4E49-BBFC-A7DA23B010C9}" dt="2020-10-13T14:08:15.986" v="10" actId="14100"/>
          <ac:picMkLst>
            <pc:docMk/>
            <pc:sldMk cId="1745469750" sldId="332"/>
            <ac:picMk id="38" creationId="{CF05F315-33CC-E54A-B215-1682C4230584}"/>
          </ac:picMkLst>
        </pc:picChg>
        <pc:cxnChg chg="add mod">
          <ac:chgData name="James Clegg" userId="c6df1435-7a36-4b38-be4d-16e68e91152f" providerId="ADAL" clId="{E18AD1DD-7CFC-4E49-BBFC-A7DA23B010C9}" dt="2020-10-13T14:10:40.577" v="36" actId="1582"/>
          <ac:cxnSpMkLst>
            <pc:docMk/>
            <pc:sldMk cId="1745469750" sldId="332"/>
            <ac:cxnSpMk id="7" creationId="{60BC63FC-8763-479C-BFB4-35BA5DC390AC}"/>
          </ac:cxnSpMkLst>
        </pc:cxnChg>
      </pc:sldChg>
      <pc:sldChg chg="addSp modSp modAnim">
        <pc:chgData name="James Clegg" userId="c6df1435-7a36-4b38-be4d-16e68e91152f" providerId="ADAL" clId="{E18AD1DD-7CFC-4E49-BBFC-A7DA23B010C9}" dt="2020-10-13T14:24:45.180" v="79"/>
        <pc:sldMkLst>
          <pc:docMk/>
          <pc:sldMk cId="47909575" sldId="344"/>
        </pc:sldMkLst>
        <pc:picChg chg="add mod">
          <ac:chgData name="James Clegg" userId="c6df1435-7a36-4b38-be4d-16e68e91152f" providerId="ADAL" clId="{E18AD1DD-7CFC-4E49-BBFC-A7DA23B010C9}" dt="2020-10-13T14:22:02.143" v="74" actId="1076"/>
          <ac:picMkLst>
            <pc:docMk/>
            <pc:sldMk cId="47909575" sldId="344"/>
            <ac:picMk id="7" creationId="{CC4820B8-C579-4A48-B086-21204E1414F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09/01/2021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this lesson we are going to use number bonds to help us add.</a:t>
            </a:r>
          </a:p>
          <a:p>
            <a:r>
              <a:rPr lang="en-GB" dirty="0"/>
              <a:t>I am going to show a number, then I want you to shout what number</a:t>
            </a:r>
            <a:r>
              <a:rPr lang="en-GB" baseline="0" dirty="0"/>
              <a:t> you would add to it to make ten.  </a:t>
            </a:r>
          </a:p>
          <a:p>
            <a:r>
              <a:rPr lang="en-GB" baseline="0" dirty="0"/>
              <a:t>Let’s do one together.</a:t>
            </a:r>
          </a:p>
          <a:p>
            <a:r>
              <a:rPr lang="en-GB" baseline="0" dirty="0"/>
              <a:t>Here is 6 so you would shout…..4!  6 + 4 makes 10</a:t>
            </a:r>
          </a:p>
          <a:p>
            <a:r>
              <a:rPr lang="en-GB" baseline="0" dirty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9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this lesson we are going to use number bonds to help us add.</a:t>
            </a:r>
          </a:p>
          <a:p>
            <a:r>
              <a:rPr lang="en-GB" dirty="0"/>
              <a:t>I am going to show a number, then I want you to shout what number</a:t>
            </a:r>
            <a:r>
              <a:rPr lang="en-GB" baseline="0" dirty="0"/>
              <a:t> you would add to it to make ten.  </a:t>
            </a:r>
          </a:p>
          <a:p>
            <a:r>
              <a:rPr lang="en-GB" baseline="0" dirty="0"/>
              <a:t>Let’s do one together.</a:t>
            </a:r>
          </a:p>
          <a:p>
            <a:r>
              <a:rPr lang="en-GB" baseline="0" dirty="0"/>
              <a:t>Here is 6 so you would shout…..4!  6 + 4 makes 10</a:t>
            </a:r>
          </a:p>
          <a:p>
            <a:r>
              <a:rPr lang="en-GB" baseline="0" dirty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347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this lesson we are going to use number bonds to help us add.</a:t>
            </a:r>
          </a:p>
          <a:p>
            <a:r>
              <a:rPr lang="en-GB" dirty="0"/>
              <a:t>I am going to show a number, then I want you to shout what number</a:t>
            </a:r>
            <a:r>
              <a:rPr lang="en-GB" baseline="0" dirty="0"/>
              <a:t> you would add to it to make ten.  </a:t>
            </a:r>
          </a:p>
          <a:p>
            <a:r>
              <a:rPr lang="en-GB" baseline="0" dirty="0"/>
              <a:t>Let’s do one together.</a:t>
            </a:r>
          </a:p>
          <a:p>
            <a:r>
              <a:rPr lang="en-GB" baseline="0" dirty="0"/>
              <a:t>Here is 6 so you would shout…..4!  6 + 4 makes 10</a:t>
            </a:r>
          </a:p>
          <a:p>
            <a:r>
              <a:rPr lang="en-GB" baseline="0" dirty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493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this lesson we are going to use number bonds to help us add.</a:t>
            </a:r>
          </a:p>
          <a:p>
            <a:r>
              <a:rPr lang="en-GB" dirty="0"/>
              <a:t>I am going to show a number, then I want you to shout what number</a:t>
            </a:r>
            <a:r>
              <a:rPr lang="en-GB" baseline="0" dirty="0"/>
              <a:t> you would add to it to make ten.  </a:t>
            </a:r>
          </a:p>
          <a:p>
            <a:r>
              <a:rPr lang="en-GB" baseline="0" dirty="0"/>
              <a:t>Let’s do one together.</a:t>
            </a:r>
          </a:p>
          <a:p>
            <a:r>
              <a:rPr lang="en-GB" baseline="0" dirty="0"/>
              <a:t>Here is 6 so you would shout…..4!  6 + 4 makes 10</a:t>
            </a:r>
          </a:p>
          <a:p>
            <a:r>
              <a:rPr lang="en-GB" baseline="0" dirty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665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this lesson we are going to use number bonds to help us add.</a:t>
            </a:r>
          </a:p>
          <a:p>
            <a:r>
              <a:rPr lang="en-GB" dirty="0"/>
              <a:t>I am going to show a number, then I want you to shout what number</a:t>
            </a:r>
            <a:r>
              <a:rPr lang="en-GB" baseline="0" dirty="0"/>
              <a:t> you would add to it to make ten.  </a:t>
            </a:r>
          </a:p>
          <a:p>
            <a:r>
              <a:rPr lang="en-GB" baseline="0" dirty="0"/>
              <a:t>Let’s do one together.</a:t>
            </a:r>
          </a:p>
          <a:p>
            <a:r>
              <a:rPr lang="en-GB" baseline="0" dirty="0"/>
              <a:t>Here is 6 so you would shout…..4!  6 + 4 makes 10</a:t>
            </a:r>
          </a:p>
          <a:p>
            <a:r>
              <a:rPr lang="en-GB" baseline="0" dirty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830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this lesson we are going to use number bonds to help us add.</a:t>
            </a:r>
          </a:p>
          <a:p>
            <a:r>
              <a:rPr lang="en-GB" dirty="0"/>
              <a:t>I am going to show a number, then I want you to shout what number</a:t>
            </a:r>
            <a:r>
              <a:rPr lang="en-GB" baseline="0" dirty="0"/>
              <a:t> you would add to it to make ten.  </a:t>
            </a:r>
          </a:p>
          <a:p>
            <a:r>
              <a:rPr lang="en-GB" baseline="0" dirty="0"/>
              <a:t>Let’s do one together.</a:t>
            </a:r>
          </a:p>
          <a:p>
            <a:r>
              <a:rPr lang="en-GB" baseline="0" dirty="0"/>
              <a:t>Here is 6 so you would shout…..4!  6 + 4 makes 10</a:t>
            </a:r>
          </a:p>
          <a:p>
            <a:r>
              <a:rPr lang="en-GB" baseline="0" dirty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43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09/01/2021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10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10" Type="http://schemas.openxmlformats.org/officeDocument/2006/relationships/image" Target="../media/image9.emf"/><Relationship Id="rId4" Type="http://schemas.openxmlformats.org/officeDocument/2006/relationships/image" Target="../media/image11.png"/><Relationship Id="rId9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11" Type="http://schemas.openxmlformats.org/officeDocument/2006/relationships/image" Target="../media/image10.emf"/><Relationship Id="rId10" Type="http://schemas.openxmlformats.org/officeDocument/2006/relationships/image" Target="../media/image9.emf"/><Relationship Id="rId4" Type="http://schemas.openxmlformats.org/officeDocument/2006/relationships/image" Target="../media/image11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4" Type="http://schemas.openxmlformats.org/officeDocument/2006/relationships/image" Target="../media/image9.emf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11" Type="http://schemas.openxmlformats.org/officeDocument/2006/relationships/image" Target="../media/image9.emf"/><Relationship Id="rId10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7C1DC7-1D83-46DD-802D-4DCBAD023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831" y="1737213"/>
            <a:ext cx="6120914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795553" y="1478561"/>
            <a:ext cx="631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3133" y="1478561"/>
            <a:ext cx="631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194894" y="1478561"/>
                <a:ext cx="6310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894" y="1478561"/>
                <a:ext cx="631044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612088" y="1478561"/>
            <a:ext cx="631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63548" y="1478561"/>
            <a:ext cx="631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349320" y="1478561"/>
                <a:ext cx="6310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320" y="1478561"/>
                <a:ext cx="631044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4830249" y="1478561"/>
            <a:ext cx="631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56526" y="1478561"/>
            <a:ext cx="631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9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83133" y="1487528"/>
            <a:ext cx="943462" cy="707886"/>
            <a:chOff x="2483133" y="1487528"/>
            <a:chExt cx="943462" cy="707886"/>
          </a:xfrm>
        </p:grpSpPr>
        <p:sp>
          <p:nvSpPr>
            <p:cNvPr id="13" name="TextBox 12"/>
            <p:cNvSpPr txBox="1"/>
            <p:nvPr/>
          </p:nvSpPr>
          <p:spPr>
            <a:xfrm>
              <a:off x="2483133" y="1487528"/>
              <a:ext cx="6310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4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95553" y="1487528"/>
              <a:ext cx="6310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6 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94894" y="1487528"/>
                <a:ext cx="6310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894" y="1487528"/>
                <a:ext cx="631044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612088" y="1487528"/>
            <a:ext cx="882502" cy="707886"/>
            <a:chOff x="3612088" y="1487528"/>
            <a:chExt cx="882502" cy="707886"/>
          </a:xfrm>
        </p:grpSpPr>
        <p:sp>
          <p:nvSpPr>
            <p:cNvPr id="19" name="TextBox 18"/>
            <p:cNvSpPr txBox="1"/>
            <p:nvPr/>
          </p:nvSpPr>
          <p:spPr>
            <a:xfrm>
              <a:off x="3612088" y="1487528"/>
              <a:ext cx="6310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1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63548" y="1487528"/>
              <a:ext cx="6310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dirty="0">
                  <a:latin typeface="Comic Sans MS" panose="030F0702030302020204" pitchFamily="66" charset="0"/>
                </a:rPr>
                <a:t>3</a:t>
              </a: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49320" y="1487528"/>
                <a:ext cx="6310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320" y="1487528"/>
                <a:ext cx="631044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461659" y="882164"/>
            <a:ext cx="631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07331" y="882164"/>
            <a:ext cx="631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29325" y="882164"/>
            <a:ext cx="631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99936" y="882164"/>
            <a:ext cx="631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30249" y="1487528"/>
            <a:ext cx="957319" cy="707886"/>
            <a:chOff x="4830249" y="1487528"/>
            <a:chExt cx="957319" cy="707886"/>
          </a:xfrm>
        </p:grpSpPr>
        <p:sp>
          <p:nvSpPr>
            <p:cNvPr id="29" name="TextBox 28"/>
            <p:cNvSpPr txBox="1"/>
            <p:nvPr/>
          </p:nvSpPr>
          <p:spPr>
            <a:xfrm>
              <a:off x="4830249" y="1487528"/>
              <a:ext cx="6310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5 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56526" y="1487528"/>
              <a:ext cx="6310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dirty="0">
                  <a:latin typeface="Comic Sans MS" panose="030F0702030302020204" pitchFamily="66" charset="0"/>
                </a:rPr>
                <a:t>9</a:t>
              </a: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777236" y="882164"/>
            <a:ext cx="631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22908" y="882164"/>
            <a:ext cx="631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87516" y="4164679"/>
            <a:ext cx="90135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587516" y="4624648"/>
            <a:ext cx="90135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2604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3.88889E-6 0.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2.5E-6 0.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11892 0.2488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1243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12257 0.2474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1236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-0.13489 0.246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3" y="1231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13212 0.246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231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1217 0.228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00816 0.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8.33333E-7 0.3071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06528 0.3703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1851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13577 0.3752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8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1" grpId="1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8" grpId="0"/>
      <p:bldP spid="28" grpId="1"/>
      <p:bldP spid="31" grpId="0"/>
      <p:bldP spid="31" grpId="1"/>
      <p:bldP spid="31" grpId="2"/>
      <p:bldP spid="32" grpId="0"/>
      <p:bldP spid="32" grpId="1"/>
      <p:bldP spid="3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6" t="38582" r="48720" b="32059"/>
          <a:stretch/>
        </p:blipFill>
        <p:spPr>
          <a:xfrm>
            <a:off x="2795587" y="1933575"/>
            <a:ext cx="2709863" cy="27051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03874" y="2779159"/>
            <a:ext cx="631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53356" y="2775936"/>
            <a:ext cx="631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62702" y="3172600"/>
                <a:ext cx="6310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702" y="3172600"/>
                <a:ext cx="631044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581608" y="2313111"/>
            <a:ext cx="631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53356" y="2311955"/>
            <a:ext cx="631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05536" y="3208201"/>
            <a:ext cx="631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55018" y="3204978"/>
            <a:ext cx="631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 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695582" y="3732418"/>
            <a:ext cx="90135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695582" y="4192387"/>
            <a:ext cx="90135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1688195" y="312505"/>
            <a:ext cx="754915" cy="21288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1142031" y="312504"/>
            <a:ext cx="754915" cy="21288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868949" y="2267210"/>
            <a:ext cx="754915" cy="21288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934" t="34426" r="42244" b="42987"/>
          <a:stretch/>
        </p:blipFill>
        <p:spPr>
          <a:xfrm>
            <a:off x="6231558" y="1606815"/>
            <a:ext cx="397394" cy="45626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934" t="34426" r="42244" b="42987"/>
          <a:stretch/>
        </p:blipFill>
        <p:spPr>
          <a:xfrm>
            <a:off x="6231558" y="1901570"/>
            <a:ext cx="397394" cy="45626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1415113" y="2267210"/>
            <a:ext cx="754915" cy="21288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934" t="34426" r="42244" b="42987"/>
          <a:stretch/>
        </p:blipFill>
        <p:spPr>
          <a:xfrm>
            <a:off x="6231558" y="2755278"/>
            <a:ext cx="397394" cy="4562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934" t="34426" r="42244" b="42987"/>
          <a:stretch/>
        </p:blipFill>
        <p:spPr>
          <a:xfrm>
            <a:off x="6231558" y="3050033"/>
            <a:ext cx="397394" cy="45626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934" t="34426" r="42244" b="42987"/>
          <a:stretch/>
        </p:blipFill>
        <p:spPr>
          <a:xfrm>
            <a:off x="5778501" y="1606815"/>
            <a:ext cx="397394" cy="45626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934" t="34426" r="42244" b="42987"/>
          <a:stretch/>
        </p:blipFill>
        <p:spPr>
          <a:xfrm>
            <a:off x="5778501" y="1901570"/>
            <a:ext cx="397394" cy="45626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934" t="34426" r="42244" b="42987"/>
          <a:stretch/>
        </p:blipFill>
        <p:spPr>
          <a:xfrm>
            <a:off x="5778501" y="1017305"/>
            <a:ext cx="397394" cy="45626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934" t="34426" r="42244" b="42987"/>
          <a:stretch/>
        </p:blipFill>
        <p:spPr>
          <a:xfrm>
            <a:off x="5778501" y="1312060"/>
            <a:ext cx="397394" cy="45626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605536" y="3639637"/>
            <a:ext cx="631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55018" y="3636414"/>
            <a:ext cx="631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8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453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1.94444E-6 0.298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93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00086 0.2983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490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questions </a:t>
            </a:r>
            <a:br>
              <a:rPr lang="en-GB" dirty="0">
                <a:cs typeface="Calibri" panose="020F0502020204030204" pitchFamily="34" charset="0"/>
              </a:rPr>
            </a:br>
            <a:r>
              <a:rPr lang="en-GB" dirty="0">
                <a:cs typeface="Calibri" panose="020F0502020204030204" pitchFamily="34" charset="0"/>
              </a:rPr>
              <a:t>3 and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00669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1853" y="442424"/>
            <a:ext cx="6978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latin typeface="Comic Sans MS" panose="030F0702030302020204" pitchFamily="66" charset="0"/>
              </a:rPr>
              <a:t>Mo has 15 carrots.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Dora has 12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 more carrots than Mo.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905" y="1957858"/>
            <a:ext cx="899328" cy="656813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05" y="2614671"/>
            <a:ext cx="831182" cy="11743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01658">
            <a:off x="1676550" y="1848845"/>
            <a:ext cx="497512" cy="8748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01658">
            <a:off x="2010361" y="1848845"/>
            <a:ext cx="497512" cy="8748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01658">
            <a:off x="2349579" y="1848845"/>
            <a:ext cx="497512" cy="8748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01658">
            <a:off x="2688798" y="1848844"/>
            <a:ext cx="497512" cy="8748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54233" y="2017768"/>
            <a:ext cx="2926080" cy="5969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773995" y="2085386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15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654233" y="2890902"/>
            <a:ext cx="2926080" cy="5969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580313" y="2890902"/>
            <a:ext cx="2593571" cy="5969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757913" y="2971027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15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5703350" y="2954468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12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6" t="38582" r="48720" b="32059"/>
          <a:stretch/>
        </p:blipFill>
        <p:spPr>
          <a:xfrm>
            <a:off x="3117273" y="3718756"/>
            <a:ext cx="2377440" cy="237326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64489" y="4061902"/>
            <a:ext cx="631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94672" y="4060746"/>
            <a:ext cx="631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88186" y="4507402"/>
            <a:ext cx="692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1  5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3988186" y="4897901"/>
            <a:ext cx="692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1  2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98707" y="4738234"/>
                <a:ext cx="6310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707" y="4738234"/>
                <a:ext cx="631044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>
            <a:off x="3916042" y="5303523"/>
            <a:ext cx="77327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08668" y="5688677"/>
            <a:ext cx="78064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34" t="34426" r="42244" b="42987"/>
          <a:stretch/>
        </p:blipFill>
        <p:spPr>
          <a:xfrm>
            <a:off x="6557159" y="4037116"/>
            <a:ext cx="289886" cy="3328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34" t="34426" r="42244" b="42987"/>
          <a:stretch/>
        </p:blipFill>
        <p:spPr>
          <a:xfrm>
            <a:off x="6557159" y="4331871"/>
            <a:ext cx="289886" cy="3328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34" t="34426" r="42244" b="42987"/>
          <a:stretch/>
        </p:blipFill>
        <p:spPr>
          <a:xfrm>
            <a:off x="6557159" y="5092501"/>
            <a:ext cx="289886" cy="3328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34" t="34426" r="42244" b="42987"/>
          <a:stretch/>
        </p:blipFill>
        <p:spPr>
          <a:xfrm>
            <a:off x="6557159" y="5387256"/>
            <a:ext cx="289886" cy="33283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34" t="34426" r="42244" b="42987"/>
          <a:stretch/>
        </p:blipFill>
        <p:spPr>
          <a:xfrm>
            <a:off x="6104102" y="4037116"/>
            <a:ext cx="289886" cy="3328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34" t="34426" r="42244" b="42987"/>
          <a:stretch/>
        </p:blipFill>
        <p:spPr>
          <a:xfrm>
            <a:off x="6104102" y="4331871"/>
            <a:ext cx="289886" cy="33283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34" t="34426" r="42244" b="42987"/>
          <a:stretch/>
        </p:blipFill>
        <p:spPr>
          <a:xfrm>
            <a:off x="6104102" y="3742361"/>
            <a:ext cx="289886" cy="3328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5002" t="23074" r="31995" b="33000"/>
          <a:stretch/>
        </p:blipFill>
        <p:spPr>
          <a:xfrm>
            <a:off x="2198285" y="3416133"/>
            <a:ext cx="550685" cy="15529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5002" t="23074" r="31995" b="33000"/>
          <a:stretch/>
        </p:blipFill>
        <p:spPr>
          <a:xfrm>
            <a:off x="2189972" y="4758717"/>
            <a:ext cx="550685" cy="1552934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3979873" y="5293289"/>
            <a:ext cx="712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2 </a:t>
            </a:r>
            <a:r>
              <a:rPr lang="en-GB" sz="1600" dirty="0">
                <a:latin typeface="Comic Sans MS" panose="030F0702030302020204" pitchFamily="66" charset="0"/>
              </a:rPr>
              <a:t> </a:t>
            </a:r>
            <a:r>
              <a:rPr lang="en-GB" sz="2400" dirty="0">
                <a:latin typeface="Comic Sans MS" panose="030F0702030302020204" pitchFamily="66" charset="0"/>
              </a:rPr>
              <a:t>7</a:t>
            </a:r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3996499" y="5376192"/>
            <a:ext cx="267117" cy="255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BC63FC-8763-479C-BFB4-35BA5DC390AC}"/>
              </a:ext>
            </a:extLst>
          </p:cNvPr>
          <p:cNvCxnSpPr>
            <a:stCxn id="2" idx="3"/>
          </p:cNvCxnSpPr>
          <p:nvPr/>
        </p:nvCxnSpPr>
        <p:spPr>
          <a:xfrm>
            <a:off x="4580313" y="2316220"/>
            <a:ext cx="2593571" cy="537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746FBBA0-AE51-44D5-8A91-9E3E310028BF}"/>
              </a:ext>
            </a:extLst>
          </p:cNvPr>
          <p:cNvSpPr/>
          <p:nvPr/>
        </p:nvSpPr>
        <p:spPr>
          <a:xfrm>
            <a:off x="1654232" y="2890901"/>
            <a:ext cx="5519651" cy="5969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4B4EDBC-20B6-4445-A5E0-0C1370C19C27}"/>
              </a:ext>
            </a:extLst>
          </p:cNvPr>
          <p:cNvSpPr/>
          <p:nvPr/>
        </p:nvSpPr>
        <p:spPr>
          <a:xfrm>
            <a:off x="3950424" y="2962887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27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46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2.5E-6 0.23635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06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2.5E-6 0.2358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82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3.33333E-6 0.2363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06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3.33333E-6 0.23588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82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3.33333E-6 0.2377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-0.0408 0.19908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5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500"/>
                            </p:stCondLst>
                            <p:childTnLst>
                              <p:par>
                                <p:cTn id="160" presetID="32" presetClass="emph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animRot by="120000">
                                      <p:cBhvr>
                                        <p:cTn id="1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32" presetClass="emph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120000">
                                      <p:cBhvr>
                                        <p:cTn id="1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  <p:bldP spid="16" grpId="0" animBg="1"/>
      <p:bldP spid="17" grpId="0" animBg="1"/>
      <p:bldP spid="18" grpId="0"/>
      <p:bldP spid="19" grpId="0"/>
      <p:bldP spid="21" grpId="0"/>
      <p:bldP spid="22" grpId="0"/>
      <p:bldP spid="23" grpId="0"/>
      <p:bldP spid="24" grpId="0"/>
      <p:bldP spid="25" grpId="0"/>
      <p:bldP spid="39" grpId="0"/>
      <p:bldP spid="40" grpId="0" animBg="1"/>
      <p:bldP spid="40" grpId="1" animBg="1"/>
      <p:bldP spid="41" grpId="0" animBg="1"/>
      <p:bldP spid="41" grpId="1" animBg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questions 5 and 6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8912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6" t="38582" r="48720" b="32059"/>
          <a:stretch/>
        </p:blipFill>
        <p:spPr>
          <a:xfrm>
            <a:off x="2878455" y="2141663"/>
            <a:ext cx="2377440" cy="237326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25671" y="2484809"/>
            <a:ext cx="631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55854" y="2483653"/>
            <a:ext cx="631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24429" y="2930309"/>
            <a:ext cx="716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?  5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3732742" y="3320808"/>
            <a:ext cx="716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?  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159889" y="3161141"/>
                <a:ext cx="6310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889" y="3161141"/>
                <a:ext cx="631044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>
            <a:off x="3677224" y="3726430"/>
            <a:ext cx="77327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669850" y="4111584"/>
            <a:ext cx="78064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741055" y="3716196"/>
            <a:ext cx="712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8 </a:t>
            </a:r>
            <a:r>
              <a:rPr lang="en-GB" sz="1600" dirty="0">
                <a:latin typeface="Comic Sans MS" panose="030F0702030302020204" pitchFamily="66" charset="0"/>
              </a:rPr>
              <a:t> </a:t>
            </a:r>
            <a:r>
              <a:rPr lang="en-GB" sz="2400" dirty="0">
                <a:latin typeface="Comic Sans MS" panose="030F0702030302020204" pitchFamily="66" charset="0"/>
              </a:rPr>
              <a:t>7</a:t>
            </a:r>
            <a:endParaRPr lang="en-GB" dirty="0"/>
          </a:p>
        </p:txBody>
      </p:sp>
      <p:pic>
        <p:nvPicPr>
          <p:cNvPr id="1028" name="Picture 4" descr="Free Paint Splat, Download Free Clip Art, Free Clip Art on Clipart Librar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863" y="2771633"/>
            <a:ext cx="995923" cy="58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Free Paint Splat, Download Free Clip Art, Free Clip Art on Clipart Librar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6693">
            <a:off x="3343230" y="3223055"/>
            <a:ext cx="995923" cy="58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3970" t="38862" r="45585" b="49749"/>
          <a:stretch/>
        </p:blipFill>
        <p:spPr>
          <a:xfrm>
            <a:off x="6153957" y="3523313"/>
            <a:ext cx="195263" cy="19288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4475" t="27897" r="45054" b="37089"/>
          <a:stretch/>
        </p:blipFill>
        <p:spPr>
          <a:xfrm>
            <a:off x="2508999" y="3411496"/>
            <a:ext cx="197644" cy="140017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3970" t="38862" r="45585" b="49749"/>
          <a:stretch/>
        </p:blipFill>
        <p:spPr>
          <a:xfrm>
            <a:off x="5844265" y="3523313"/>
            <a:ext cx="195263" cy="19288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4475" t="27897" r="45054" b="37089"/>
          <a:stretch/>
        </p:blipFill>
        <p:spPr>
          <a:xfrm>
            <a:off x="2197465" y="3411496"/>
            <a:ext cx="197644" cy="140017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4475" t="27897" r="45054" b="37089"/>
          <a:stretch/>
        </p:blipFill>
        <p:spPr>
          <a:xfrm>
            <a:off x="1885930" y="3411496"/>
            <a:ext cx="197644" cy="140017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4475" t="27897" r="45054" b="37089"/>
          <a:stretch/>
        </p:blipFill>
        <p:spPr>
          <a:xfrm>
            <a:off x="1574395" y="3411496"/>
            <a:ext cx="197644" cy="14001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4475" t="27897" r="45054" b="37089"/>
          <a:stretch/>
        </p:blipFill>
        <p:spPr>
          <a:xfrm>
            <a:off x="1262860" y="3411496"/>
            <a:ext cx="197644" cy="140017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4475" t="27897" r="45054" b="37089"/>
          <a:stretch/>
        </p:blipFill>
        <p:spPr>
          <a:xfrm>
            <a:off x="951325" y="3411496"/>
            <a:ext cx="197644" cy="140017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4475" t="27897" r="45054" b="37089"/>
          <a:stretch/>
        </p:blipFill>
        <p:spPr>
          <a:xfrm>
            <a:off x="639790" y="3411496"/>
            <a:ext cx="197644" cy="140017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4475" t="27897" r="45054" b="37089"/>
          <a:stretch/>
        </p:blipFill>
        <p:spPr>
          <a:xfrm>
            <a:off x="328255" y="3411496"/>
            <a:ext cx="197644" cy="14001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52027" y="2878277"/>
            <a:ext cx="1482600" cy="195537"/>
            <a:chOff x="5852027" y="2878277"/>
            <a:chExt cx="1482600" cy="195537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43970" t="38862" r="45585" b="49749"/>
            <a:stretch/>
          </p:blipFill>
          <p:spPr>
            <a:xfrm>
              <a:off x="6176817" y="2878277"/>
              <a:ext cx="195263" cy="19288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43970" t="38862" r="45585" b="49749"/>
            <a:stretch/>
          </p:blipFill>
          <p:spPr>
            <a:xfrm>
              <a:off x="5852027" y="2878278"/>
              <a:ext cx="195263" cy="19288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43970" t="38862" r="45585" b="49749"/>
            <a:stretch/>
          </p:blipFill>
          <p:spPr>
            <a:xfrm>
              <a:off x="6500993" y="2880931"/>
              <a:ext cx="195263" cy="19288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43970" t="38862" r="45585" b="49749"/>
            <a:stretch/>
          </p:blipFill>
          <p:spPr>
            <a:xfrm>
              <a:off x="7139364" y="2880227"/>
              <a:ext cx="195263" cy="19288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43970" t="38862" r="45585" b="49749"/>
            <a:stretch/>
          </p:blipFill>
          <p:spPr>
            <a:xfrm>
              <a:off x="6815188" y="2880227"/>
              <a:ext cx="195263" cy="19288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6481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05556E-6 3.7037E-6 L 3.05556E-6 0.14074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03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64" presetClass="path" presetSubtype="0" accel="50000" autoRev="1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 p14:bounceEnd="53000">
                                          <p:cBhvr>
                                            <p:cTn id="52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accel="50000" autoRev="1" fill="hold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 p14:bounceEnd="53000">
                                          <p:cBhvr>
                                            <p:cTn id="54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64" presetClass="path" presetSubtype="0" accel="50000" autoRev="1" fill="hold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 p14:bounceEnd="53000">
                                          <p:cBhvr>
                                            <p:cTn id="56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64" presetClass="path" presetSubtype="0" accel="50000" autoRev="1" fill="hold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 p14:bounceEnd="53000">
                                          <p:cBhvr>
                                            <p:cTn id="58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62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66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70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74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76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78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80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82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05556E-6 3.7037E-6 L 3.05556E-6 0.14074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703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56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64" presetClass="path" presetSubtype="0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58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64" presetClass="path" presetSubtype="0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60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64" presetClass="path" presetSubtype="0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62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66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70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74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78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80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82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84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86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 isNarration="1">
                  <p:cMediaNode vol="80000" showWhenStopped="0">
                    <p:cTn id="8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questions 7 and 8 on the worksheet</a:t>
            </a:r>
            <a:br>
              <a:rPr lang="en-GB" dirty="0">
                <a:cs typeface="Calibri" panose="020F0502020204030204" pitchFamily="34" charset="0"/>
              </a:rPr>
            </a:br>
            <a:r>
              <a:rPr lang="en-GB" dirty="0">
                <a:cs typeface="Calibri" panose="020F0502020204030204" pitchFamily="34" charset="0"/>
              </a:rPr>
              <a:t/>
            </a:r>
            <a:br>
              <a:rPr lang="en-GB" dirty="0">
                <a:cs typeface="Calibri" panose="020F0502020204030204" pitchFamily="34" charset="0"/>
              </a:rPr>
            </a:br>
            <a:endParaRPr lang="en-GB" dirty="0"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4949" y="3852081"/>
            <a:ext cx="5230177" cy="1577100"/>
            <a:chOff x="1274949" y="3852081"/>
            <a:chExt cx="5230177" cy="15771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4949" y="3852081"/>
              <a:ext cx="5230177" cy="15771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274949" y="3852081"/>
              <a:ext cx="5230177" cy="15771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790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124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Add the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ones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en-GB" sz="2800" baseline="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lvl="0"/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	5 </a:t>
                </a:r>
                <a14:m>
                  <m:oMath xmlns:m="http://schemas.openxmlformats.org/officeDocument/2006/math">
                    <m:r>
                      <a:rPr lang="en-GB" sz="2800" i="1" noProof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                   4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  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2)  Add the tens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lvl="0"/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	50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30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			   40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30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3) Add the doubles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		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		3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			   30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30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124754"/>
              </a:xfrm>
              <a:prstGeom prst="rect">
                <a:avLst/>
              </a:prstGeom>
              <a:blipFill>
                <a:blip r:embed="rId5"/>
                <a:stretch>
                  <a:fillRect l="-2114" t="-21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513407" y="2922678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2983" y="1199606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3825" y="1199606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84216" y="2914681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82983" y="4620635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43352" y="4612638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328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124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Add the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ones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en-GB" sz="2800" baseline="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lvl="0"/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	5 </a:t>
                </a:r>
                <a14:m>
                  <m:oMath xmlns:m="http://schemas.openxmlformats.org/officeDocument/2006/math">
                    <m:r>
                      <a:rPr lang="en-GB" sz="2800" i="1" noProof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                   4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  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2)  Add the tens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lvl="0"/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	50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30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			   40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30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3) Add the doubles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		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		3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			   30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30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124754"/>
              </a:xfrm>
              <a:prstGeom prst="rect">
                <a:avLst/>
              </a:prstGeom>
              <a:blipFill>
                <a:blip r:embed="rId5"/>
                <a:stretch>
                  <a:fillRect l="-2114" t="-21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513407" y="2922678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2983" y="1199606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3825" y="1199606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84216" y="2914681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82983" y="4620635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43352" y="4612638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3129" y="1224545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5171" y="1222567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8062" y="2946946"/>
            <a:ext cx="1147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80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84215" y="2935742"/>
            <a:ext cx="78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01106" y="4637917"/>
            <a:ext cx="1147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2675" y="4637917"/>
            <a:ext cx="1147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60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73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question </a:t>
            </a:r>
            <a:br>
              <a:rPr lang="en-GB" dirty="0">
                <a:cs typeface="Calibri" panose="020F0502020204030204" pitchFamily="34" charset="0"/>
              </a:rPr>
            </a:br>
            <a:r>
              <a:rPr lang="en-GB" dirty="0">
                <a:cs typeface="Calibri" panose="020F0502020204030204" pitchFamily="34" charset="0"/>
              </a:rPr>
              <a:t>1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019476" y="1779320"/>
            <a:ext cx="397394" cy="45626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46284" y="1779320"/>
            <a:ext cx="397394" cy="4562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94213" y="4118983"/>
            <a:ext cx="1140634" cy="9601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43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28591" y="4223000"/>
                <a:ext cx="89459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0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591" y="4223000"/>
                <a:ext cx="894593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3623185" y="4118983"/>
            <a:ext cx="1140634" cy="9601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862952" y="4223000"/>
                <a:ext cx="87396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GB" sz="4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952" y="4223000"/>
                <a:ext cx="873965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5752157" y="4118983"/>
            <a:ext cx="1140634" cy="9601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9" name="Rectangle 8"/>
          <p:cNvSpPr/>
          <p:nvPr/>
        </p:nvSpPr>
        <p:spPr>
          <a:xfrm>
            <a:off x="1653199" y="3505199"/>
            <a:ext cx="822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  O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782171" y="3512819"/>
            <a:ext cx="822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  O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11143" y="3505200"/>
            <a:ext cx="822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  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182635" y="1600170"/>
                <a:ext cx="89459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0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635" y="1600170"/>
                <a:ext cx="894593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664105" y="4223000"/>
            <a:ext cx="400424" cy="790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3827859" y="4203562"/>
            <a:ext cx="400424" cy="790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5898698" y="4223000"/>
            <a:ext cx="400424" cy="790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080322" y="1600170"/>
                <a:ext cx="87396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GB" sz="4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322" y="1600170"/>
                <a:ext cx="873965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002" t="23074" r="31995" b="33000"/>
          <a:stretch/>
        </p:blipFill>
        <p:spPr>
          <a:xfrm>
            <a:off x="4175969" y="943022"/>
            <a:ext cx="754915" cy="21288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002" t="23074" r="31995" b="33000"/>
          <a:stretch/>
        </p:blipFill>
        <p:spPr>
          <a:xfrm>
            <a:off x="3605652" y="943022"/>
            <a:ext cx="754915" cy="21288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806680" y="1779320"/>
            <a:ext cx="397394" cy="4562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593884" y="1779320"/>
            <a:ext cx="397394" cy="456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27610" y="360295"/>
                <a:ext cx="204414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4000" dirty="0">
                    <a:latin typeface="Comic Sans MS" panose="030F0702030302020204" pitchFamily="66" charset="0"/>
                  </a:rPr>
                  <a:t>43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21</a:t>
                </a:r>
                <a:endParaRPr lang="en-GB" sz="4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610" y="360295"/>
                <a:ext cx="2044149" cy="707886"/>
              </a:xfrm>
              <a:prstGeom prst="rect">
                <a:avLst/>
              </a:prstGeom>
              <a:blipFill>
                <a:blip r:embed="rId13"/>
                <a:stretch>
                  <a:fillRect l="-10746" t="-16379" r="-9552" b="-353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002" t="23074" r="31995" b="33000"/>
          <a:stretch/>
        </p:blipFill>
        <p:spPr>
          <a:xfrm>
            <a:off x="882933" y="943022"/>
            <a:ext cx="754915" cy="21288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002" t="23074" r="31995" b="33000"/>
          <a:stretch/>
        </p:blipFill>
        <p:spPr>
          <a:xfrm>
            <a:off x="312616" y="943022"/>
            <a:ext cx="754915" cy="21288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002" t="23074" r="31995" b="33000"/>
          <a:stretch/>
        </p:blipFill>
        <p:spPr>
          <a:xfrm>
            <a:off x="2023567" y="943022"/>
            <a:ext cx="754915" cy="21288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002" t="23074" r="31995" b="33000"/>
          <a:stretch/>
        </p:blipFill>
        <p:spPr>
          <a:xfrm>
            <a:off x="1453250" y="943022"/>
            <a:ext cx="754915" cy="2128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79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0.09392 -0.0412 C 0.11389 -0.05046 0.14323 -0.05532 0.17396 -0.05532 C 0.2092 -0.05532 0.23715 -0.05046 0.25712 -0.0412 L 0.35191 -2.59259E-6 " pathEditMode="relative" rAng="0" ptsTypes="AAAAA">
                                      <p:cBhvr>
                                        <p:cTn id="7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13889 -0.04004 C 0.16788 -0.04907 0.21146 -0.05393 0.25695 -0.05393 C 0.30886 -0.05393 0.35018 -0.04907 0.37934 -0.04004 L 0.51858 -2.59259E-6 " pathEditMode="relative" rAng="0" ptsTypes="AAAAA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20" y="-270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9 -2.59259E-6 L 0.13629 -0.04004 C 0.1658 -0.04907 0.20938 -0.05393 0.25521 -0.05393 C 0.3073 -0.05393 0.34896 -0.04907 0.37848 -0.04004 L 0.51841 -2.59259E-6 " pathEditMode="relative" rAng="0" ptsTypes="AAAAA">
                                      <p:cBhvr>
                                        <p:cTn id="8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76" y="-270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2.59259E-6 L 0.13472 -0.04004 C 0.16406 -0.04907 0.20781 -0.05393 0.25312 -0.05393 C 0.30521 -0.05393 0.34687 -0.04907 0.37622 -0.04004 L 0.51632 -2.59259E-6 " pathEditMode="relative" rAng="0" ptsTypes="AAAAA">
                                      <p:cBhvr>
                                        <p:cTn id="8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7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0.08889 -0.04004 C 0.10764 -0.04907 0.13559 -0.05393 0.16458 -0.05393 C 0.19774 -0.05393 0.22431 -0.04907 0.24306 -0.04004 L 0.33212 -2.59259E-6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-2708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8107 -0.04004 C 0.09809 -0.04907 0.12361 -0.05393 0.15 -0.05393 C 0.18038 -0.05393 0.20451 -0.04907 0.22152 -0.04004 L 0.30277 -2.59259E-6 " pathEditMode="relative" rAng="0" ptsTypes="AAAAA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9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14427 -0.04004 C 0.17465 -0.04907 0.21996 -0.05393 0.26701 -0.05393 C 0.32083 -0.05393 0.36389 -0.04907 0.39427 -0.04004 L 0.53871 -2.59259E-6 " pathEditMode="relative" rAng="0" ptsTypes="AAAAA">
                                      <p:cBhvr>
                                        <p:cTn id="1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-2708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15295 -0.04004 C 0.18507 -0.04907 0.23316 -0.05393 0.28316 -0.05393 C 0.34028 -0.05393 0.38593 -0.04907 0.41805 -0.04004 L 0.57118 -2.59259E-6 " pathEditMode="relative" rAng="0" ptsTypes="AAAAA">
                                      <p:cBhvr>
                                        <p:cTn id="1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59" y="-2708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12691 -0.04004 C 0.15365 -0.04907 0.1934 -0.05393 0.2349 -0.05393 C 0.28229 -0.05393 0.32014 -0.04907 0.34688 -0.04004 L 0.47396 -2.59259E-6 " pathEditMode="relative" rAng="0" ptsTypes="AAAAA">
                                      <p:cBhvr>
                                        <p:cTn id="1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-2708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13559 -0.04004 C 0.16407 -0.04907 0.2066 -0.05393 0.25087 -0.05393 C 0.30139 -0.05393 0.34184 -0.04907 0.37032 -0.04004 L 0.50608 -2.59259E-6 " pathEditMode="relative" rAng="0" ptsTypes="AAAAA"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95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32" grpId="0" animBg="1"/>
      <p:bldP spid="33" grpId="0"/>
      <p:bldP spid="34" grpId="0" animBg="1"/>
      <p:bldP spid="9" grpId="0"/>
      <p:bldP spid="35" grpId="0"/>
      <p:bldP spid="36" grpId="0"/>
      <p:bldP spid="37" grpId="0"/>
      <p:bldP spid="10" grpId="0" animBg="1"/>
      <p:bldP spid="10" grpId="1" animBg="1"/>
      <p:bldP spid="38" grpId="0" animBg="1"/>
      <p:bldP spid="38" grpId="1" animBg="1"/>
      <p:bldP spid="39" grpId="0" animBg="1"/>
      <p:bldP spid="39" grpId="1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4213" y="4118983"/>
            <a:ext cx="1140634" cy="9601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28591" y="4223000"/>
                <a:ext cx="89459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0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591" y="4223000"/>
                <a:ext cx="894593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3623185" y="4118983"/>
            <a:ext cx="1140634" cy="9601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32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862952" y="4223000"/>
                <a:ext cx="87396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GB" sz="4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952" y="4223000"/>
                <a:ext cx="873965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5752157" y="4118983"/>
            <a:ext cx="1140634" cy="9601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9" name="Rectangle 8"/>
          <p:cNvSpPr/>
          <p:nvPr/>
        </p:nvSpPr>
        <p:spPr>
          <a:xfrm>
            <a:off x="1653199" y="3505199"/>
            <a:ext cx="822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  O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782171" y="3512819"/>
            <a:ext cx="822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  O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11143" y="3505200"/>
            <a:ext cx="822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  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140742" y="1600170"/>
                <a:ext cx="89459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0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742" y="1600170"/>
                <a:ext cx="894593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6324600" y="4223000"/>
            <a:ext cx="464820" cy="790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080322" y="1600170"/>
                <a:ext cx="87396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GB" sz="4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322" y="1600170"/>
                <a:ext cx="873965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061343" y="1497847"/>
            <a:ext cx="830264" cy="1101889"/>
            <a:chOff x="1061343" y="1497847"/>
            <a:chExt cx="830264" cy="110188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9934" t="34426" r="42244" b="42987"/>
            <a:stretch/>
          </p:blipFill>
          <p:spPr>
            <a:xfrm>
              <a:off x="1486935" y="1851790"/>
              <a:ext cx="397394" cy="45626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9934" t="34426" r="42244" b="42987"/>
            <a:stretch/>
          </p:blipFill>
          <p:spPr>
            <a:xfrm>
              <a:off x="1274139" y="1851790"/>
              <a:ext cx="397394" cy="45626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9934" t="34426" r="42244" b="42987"/>
            <a:stretch/>
          </p:blipFill>
          <p:spPr>
            <a:xfrm>
              <a:off x="1061343" y="1851790"/>
              <a:ext cx="397394" cy="45626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9934" t="34426" r="42244" b="42987"/>
            <a:stretch/>
          </p:blipFill>
          <p:spPr>
            <a:xfrm>
              <a:off x="1494213" y="2143470"/>
              <a:ext cx="397394" cy="456266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9934" t="34426" r="42244" b="42987"/>
            <a:stretch/>
          </p:blipFill>
          <p:spPr>
            <a:xfrm>
              <a:off x="1281417" y="2143470"/>
              <a:ext cx="397394" cy="456266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9934" t="34426" r="42244" b="42987"/>
            <a:stretch/>
          </p:blipFill>
          <p:spPr>
            <a:xfrm>
              <a:off x="1068621" y="2143470"/>
              <a:ext cx="397394" cy="456266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9934" t="34426" r="42244" b="42987"/>
            <a:stretch/>
          </p:blipFill>
          <p:spPr>
            <a:xfrm>
              <a:off x="1249219" y="1497847"/>
              <a:ext cx="397394" cy="45626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3172782" y="943019"/>
            <a:ext cx="1585576" cy="2128865"/>
            <a:chOff x="3172782" y="943019"/>
            <a:chExt cx="1585576" cy="212886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35002" t="23074" r="31995" b="33000"/>
            <a:stretch/>
          </p:blipFill>
          <p:spPr>
            <a:xfrm>
              <a:off x="4003443" y="943020"/>
              <a:ext cx="754915" cy="212886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35002" t="23074" r="31995" b="33000"/>
            <a:stretch/>
          </p:blipFill>
          <p:spPr>
            <a:xfrm>
              <a:off x="3597733" y="943019"/>
              <a:ext cx="754915" cy="2128863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35002" t="23074" r="31995" b="33000"/>
            <a:stretch/>
          </p:blipFill>
          <p:spPr>
            <a:xfrm>
              <a:off x="3172782" y="943021"/>
              <a:ext cx="754915" cy="2128863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475288" y="1782710"/>
            <a:ext cx="867087" cy="456266"/>
            <a:chOff x="4475288" y="1782710"/>
            <a:chExt cx="867087" cy="4562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9934" t="34426" r="42244" b="42987"/>
            <a:stretch/>
          </p:blipFill>
          <p:spPr>
            <a:xfrm>
              <a:off x="4944981" y="1782710"/>
              <a:ext cx="397394" cy="456266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9934" t="34426" r="42244" b="42987"/>
            <a:stretch/>
          </p:blipFill>
          <p:spPr>
            <a:xfrm>
              <a:off x="4475288" y="1782710"/>
              <a:ext cx="397394" cy="456266"/>
            </a:xfrm>
            <a:prstGeom prst="rect">
              <a:avLst/>
            </a:prstGeom>
          </p:spPr>
        </p:pic>
      </p:grpSp>
      <p:sp>
        <p:nvSpPr>
          <p:cNvPr id="47" name="Rectangle 46"/>
          <p:cNvSpPr/>
          <p:nvPr/>
        </p:nvSpPr>
        <p:spPr>
          <a:xfrm>
            <a:off x="5836050" y="4203562"/>
            <a:ext cx="464820" cy="790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002" t="23074" r="31995" b="33000"/>
          <a:stretch/>
        </p:blipFill>
        <p:spPr>
          <a:xfrm>
            <a:off x="312616" y="943022"/>
            <a:ext cx="754915" cy="2128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885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17864 -0.04004 C 0.21614 -0.04907 0.27222 -0.05393 0.33055 -0.05393 C 0.39722 -0.05393 0.45052 -0.04907 0.48802 -0.04004 L 0.66684 -2.592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-27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648 L 0.07517 -0.04584 C 0.09045 -0.05695 0.11458 -0.06621 0.13993 -0.06991 C 0.16892 -0.07524 0.19236 -0.07408 0.20937 -0.06783 L 0.29079 -0.04075 " pathEditMode="relative" rAng="21180000" ptsTypes="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6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07743 -0.04004 C 0.09375 -0.04907 0.11806 -0.05393 0.1434 -0.05393 C 0.17222 -0.05393 0.19549 -0.04907 0.21181 -0.04004 L 0.28958 -2.59259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-27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15069 -0.04004 C 0.18246 -0.04907 0.22968 -0.05393 0.27899 -0.05393 C 0.33524 -0.05393 0.38003 -0.04907 0.4118 -0.04004 L 0.56284 -2.59259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42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question </a:t>
            </a:r>
            <a:br>
              <a:rPr lang="en-GB" dirty="0">
                <a:cs typeface="Calibri" panose="020F0502020204030204" pitchFamily="34" charset="0"/>
              </a:rPr>
            </a:br>
            <a:r>
              <a:rPr lang="en-GB" dirty="0">
                <a:cs typeface="Calibri" panose="020F0502020204030204" pitchFamily="34" charset="0"/>
              </a:rPr>
              <a:t>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46247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5|5.8|3.7|8.3|5.6|3.6|0.9|2.2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0.6|8|9.8|3.6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2|5.4|9.7|7.4|7.8|3.1|5.7|1.8|3.5|2.3|2.2|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0.4|3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4.7|4.4|7.4|5.2|11.6|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1.6|1.7|0.9|12.5|5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8|7.2|3.8|14.7|2.4|2.1|2.6|10.1|5.2|4|2.6|1.2|6|4.6|3.6|4.7|1.6|3.8|3.2|3.1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1.2|1|9.7|0.5|0.3|0.4|0.4|0.3|0.3|0.4|15.8|10.9|8.9|7|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224B35-F963-4CF6-A01B-340696169D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12075</TotalTime>
  <Words>669</Words>
  <Application>Microsoft Office PowerPoint</Application>
  <PresentationFormat>On-screen Show (4:3)</PresentationFormat>
  <Paragraphs>145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  1 on the worksheet</vt:lpstr>
      <vt:lpstr>PowerPoint Presentation</vt:lpstr>
      <vt:lpstr>PowerPoint Presentation</vt:lpstr>
      <vt:lpstr>Have a go at question  2 on the worksheet</vt:lpstr>
      <vt:lpstr>PowerPoint Presentation</vt:lpstr>
      <vt:lpstr>PowerPoint Presentation</vt:lpstr>
      <vt:lpstr>Have a go at questions  3 and 4 on the worksheet</vt:lpstr>
      <vt:lpstr>PowerPoint Presentation</vt:lpstr>
      <vt:lpstr>Have a go at questions 5 and 6 on the worksheet</vt:lpstr>
      <vt:lpstr>PowerPoint Presentation</vt:lpstr>
      <vt:lpstr>Have a go at questions 7 and 8 on the worksheet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Ms M Wilson</cp:lastModifiedBy>
  <cp:revision>283</cp:revision>
  <dcterms:created xsi:type="dcterms:W3CDTF">2019-07-05T11:02:13Z</dcterms:created>
  <dcterms:modified xsi:type="dcterms:W3CDTF">2021-01-09T14:12:31Z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