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2" r:id="rId5"/>
    <p:sldId id="287" r:id="rId6"/>
    <p:sldId id="288" r:id="rId7"/>
    <p:sldId id="289" r:id="rId8"/>
    <p:sldId id="290" r:id="rId9"/>
    <p:sldId id="291" r:id="rId10"/>
    <p:sldId id="293" r:id="rId11"/>
    <p:sldId id="295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93"/>
  </p:normalViewPr>
  <p:slideViewPr>
    <p:cSldViewPr snapToGrid="0" snapToObjects="1">
      <p:cViewPr varScale="1">
        <p:scale>
          <a:sx n="61" d="100"/>
          <a:sy n="61" d="100"/>
        </p:scale>
        <p:origin x="1396" y="44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C9DF1DFE-7921-4E27-9981-0223C6122646}"/>
    <pc:docChg chg="custSel modSld">
      <pc:chgData name="James Clegg" userId="c6df1435-7a36-4b38-be4d-16e68e91152f" providerId="ADAL" clId="{C9DF1DFE-7921-4E27-9981-0223C6122646}" dt="2020-12-03T10:46:33.056" v="7"/>
      <pc:docMkLst>
        <pc:docMk/>
      </pc:docMkLst>
      <pc:sldChg chg="modTransition">
        <pc:chgData name="James Clegg" userId="c6df1435-7a36-4b38-be4d-16e68e91152f" providerId="ADAL" clId="{C9DF1DFE-7921-4E27-9981-0223C6122646}" dt="2020-12-03T10:46:33.056" v="7"/>
        <pc:sldMkLst>
          <pc:docMk/>
          <pc:sldMk cId="1441372939" sldId="272"/>
        </pc:sldMkLst>
      </pc:sldChg>
      <pc:sldChg chg="delSp modTransition delAnim">
        <pc:chgData name="James Clegg" userId="c6df1435-7a36-4b38-be4d-16e68e91152f" providerId="ADAL" clId="{C9DF1DFE-7921-4E27-9981-0223C6122646}" dt="2020-12-03T10:46:33.056" v="7"/>
        <pc:sldMkLst>
          <pc:docMk/>
          <pc:sldMk cId="1082423319" sldId="287"/>
        </pc:sldMkLst>
        <pc:picChg chg="del">
          <ac:chgData name="James Clegg" userId="c6df1435-7a36-4b38-be4d-16e68e91152f" providerId="ADAL" clId="{C9DF1DFE-7921-4E27-9981-0223C6122646}" dt="2020-12-03T10:45:51.307" v="0" actId="478"/>
          <ac:picMkLst>
            <pc:docMk/>
            <pc:sldMk cId="1082423319" sldId="287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9DF1DFE-7921-4E27-9981-0223C6122646}" dt="2020-12-03T10:46:33.056" v="7"/>
        <pc:sldMkLst>
          <pc:docMk/>
          <pc:sldMk cId="3413560401" sldId="288"/>
        </pc:sldMkLst>
        <pc:picChg chg="del">
          <ac:chgData name="James Clegg" userId="c6df1435-7a36-4b38-be4d-16e68e91152f" providerId="ADAL" clId="{C9DF1DFE-7921-4E27-9981-0223C6122646}" dt="2020-12-03T10:45:54.047" v="1" actId="478"/>
          <ac:picMkLst>
            <pc:docMk/>
            <pc:sldMk cId="3413560401" sldId="288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9DF1DFE-7921-4E27-9981-0223C6122646}" dt="2020-12-03T10:46:33.056" v="7"/>
        <pc:sldMkLst>
          <pc:docMk/>
          <pc:sldMk cId="3224092680" sldId="289"/>
        </pc:sldMkLst>
        <pc:picChg chg="del">
          <ac:chgData name="James Clegg" userId="c6df1435-7a36-4b38-be4d-16e68e91152f" providerId="ADAL" clId="{C9DF1DFE-7921-4E27-9981-0223C6122646}" dt="2020-12-03T10:45:56.328" v="2" actId="478"/>
          <ac:picMkLst>
            <pc:docMk/>
            <pc:sldMk cId="3224092680" sldId="28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9DF1DFE-7921-4E27-9981-0223C6122646}" dt="2020-12-03T10:46:33.056" v="7"/>
        <pc:sldMkLst>
          <pc:docMk/>
          <pc:sldMk cId="3866625318" sldId="290"/>
        </pc:sldMkLst>
        <pc:picChg chg="del">
          <ac:chgData name="James Clegg" userId="c6df1435-7a36-4b38-be4d-16e68e91152f" providerId="ADAL" clId="{C9DF1DFE-7921-4E27-9981-0223C6122646}" dt="2020-12-03T10:45:58.629" v="3" actId="478"/>
          <ac:picMkLst>
            <pc:docMk/>
            <pc:sldMk cId="3866625318" sldId="290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9DF1DFE-7921-4E27-9981-0223C6122646}" dt="2020-12-03T10:46:33.056" v="7"/>
        <pc:sldMkLst>
          <pc:docMk/>
          <pc:sldMk cId="4204520560" sldId="291"/>
        </pc:sldMkLst>
        <pc:picChg chg="del">
          <ac:chgData name="James Clegg" userId="c6df1435-7a36-4b38-be4d-16e68e91152f" providerId="ADAL" clId="{C9DF1DFE-7921-4E27-9981-0223C6122646}" dt="2020-12-03T10:46:00.943" v="4" actId="478"/>
          <ac:picMkLst>
            <pc:docMk/>
            <pc:sldMk cId="4204520560" sldId="29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9DF1DFE-7921-4E27-9981-0223C6122646}" dt="2020-12-03T10:46:33.056" v="7"/>
        <pc:sldMkLst>
          <pc:docMk/>
          <pc:sldMk cId="3634861477" sldId="293"/>
        </pc:sldMkLst>
        <pc:picChg chg="del">
          <ac:chgData name="James Clegg" userId="c6df1435-7a36-4b38-be4d-16e68e91152f" providerId="ADAL" clId="{C9DF1DFE-7921-4E27-9981-0223C6122646}" dt="2020-12-03T10:46:04.187" v="5" actId="478"/>
          <ac:picMkLst>
            <pc:docMk/>
            <pc:sldMk cId="3634861477" sldId="293"/>
            <ac:picMk id="1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9DF1DFE-7921-4E27-9981-0223C6122646}" dt="2020-12-03T10:46:33.056" v="7"/>
        <pc:sldMkLst>
          <pc:docMk/>
          <pc:sldMk cId="2131123517" sldId="295"/>
        </pc:sldMkLst>
        <pc:picChg chg="del">
          <ac:chgData name="James Clegg" userId="c6df1435-7a36-4b38-be4d-16e68e91152f" providerId="ADAL" clId="{C9DF1DFE-7921-4E27-9981-0223C6122646}" dt="2020-12-03T10:46:07.278" v="6" actId="478"/>
          <ac:picMkLst>
            <pc:docMk/>
            <pc:sldMk cId="2131123517" sldId="295"/>
            <ac:picMk id="3" creationId="{00000000-0000-0000-0000-000000000000}"/>
          </ac:picMkLst>
        </pc:picChg>
      </pc:sldChg>
    </pc:docChg>
  </pc:docChgLst>
  <pc:docChgLst>
    <pc:chgData name="James Clegg" userId="c6df1435-7a36-4b38-be4d-16e68e91152f" providerId="ADAL" clId="{C6FA6767-9691-46C9-8D2A-9F05FE9F8396}"/>
    <pc:docChg chg="custSel modSld">
      <pc:chgData name="James Clegg" userId="c6df1435-7a36-4b38-be4d-16e68e91152f" providerId="ADAL" clId="{C6FA6767-9691-46C9-8D2A-9F05FE9F8396}" dt="2020-12-03T10:24:35.098" v="127"/>
      <pc:docMkLst>
        <pc:docMk/>
      </pc:docMkLst>
      <pc:sldChg chg="modSp">
        <pc:chgData name="James Clegg" userId="c6df1435-7a36-4b38-be4d-16e68e91152f" providerId="ADAL" clId="{C6FA6767-9691-46C9-8D2A-9F05FE9F8396}" dt="2020-12-03T09:05:16.495" v="1" actId="1582"/>
        <pc:sldMkLst>
          <pc:docMk/>
          <pc:sldMk cId="1082423319" sldId="287"/>
        </pc:sldMkLst>
        <pc:spChg chg="mod">
          <ac:chgData name="James Clegg" userId="c6df1435-7a36-4b38-be4d-16e68e91152f" providerId="ADAL" clId="{C6FA6767-9691-46C9-8D2A-9F05FE9F8396}" dt="2020-12-03T09:05:16.495" v="1" actId="1582"/>
          <ac:spMkLst>
            <pc:docMk/>
            <pc:sldMk cId="1082423319" sldId="287"/>
            <ac:spMk id="16" creationId="{00000000-0000-0000-0000-000000000000}"/>
          </ac:spMkLst>
        </pc:spChg>
        <pc:spChg chg="mod">
          <ac:chgData name="James Clegg" userId="c6df1435-7a36-4b38-be4d-16e68e91152f" providerId="ADAL" clId="{C6FA6767-9691-46C9-8D2A-9F05FE9F8396}" dt="2020-12-03T09:05:16.495" v="1" actId="1582"/>
          <ac:spMkLst>
            <pc:docMk/>
            <pc:sldMk cId="1082423319" sldId="287"/>
            <ac:spMk id="81" creationId="{00000000-0000-0000-0000-000000000000}"/>
          </ac:spMkLst>
        </pc:spChg>
        <pc:spChg chg="mod">
          <ac:chgData name="James Clegg" userId="c6df1435-7a36-4b38-be4d-16e68e91152f" providerId="ADAL" clId="{C6FA6767-9691-46C9-8D2A-9F05FE9F8396}" dt="2020-12-03T09:05:16.495" v="1" actId="1582"/>
          <ac:spMkLst>
            <pc:docMk/>
            <pc:sldMk cId="1082423319" sldId="287"/>
            <ac:spMk id="82" creationId="{00000000-0000-0000-0000-000000000000}"/>
          </ac:spMkLst>
        </pc:spChg>
      </pc:sldChg>
      <pc:sldChg chg="addSp delSp modSp delAnim modAnim">
        <pc:chgData name="James Clegg" userId="c6df1435-7a36-4b38-be4d-16e68e91152f" providerId="ADAL" clId="{C6FA6767-9691-46C9-8D2A-9F05FE9F8396}" dt="2020-12-03T10:18:57.533" v="125" actId="1038"/>
        <pc:sldMkLst>
          <pc:docMk/>
          <pc:sldMk cId="3413560401" sldId="288"/>
        </pc:sldMkLst>
        <pc:spChg chg="del mod">
          <ac:chgData name="James Clegg" userId="c6df1435-7a36-4b38-be4d-16e68e91152f" providerId="ADAL" clId="{C6FA6767-9691-46C9-8D2A-9F05FE9F8396}" dt="2020-12-03T10:14:30.369" v="29" actId="478"/>
          <ac:spMkLst>
            <pc:docMk/>
            <pc:sldMk cId="3413560401" sldId="288"/>
            <ac:spMk id="16" creationId="{00000000-0000-0000-0000-000000000000}"/>
          </ac:spMkLst>
        </pc:spChg>
        <pc:spChg chg="add ord">
          <ac:chgData name="James Clegg" userId="c6df1435-7a36-4b38-be4d-16e68e91152f" providerId="ADAL" clId="{C6FA6767-9691-46C9-8D2A-9F05FE9F8396}" dt="2020-12-03T10:14:35.537" v="31" actId="167"/>
          <ac:spMkLst>
            <pc:docMk/>
            <pc:sldMk cId="3413560401" sldId="288"/>
            <ac:spMk id="32" creationId="{CC25F4B5-7F90-4DB4-9E19-CDBB98F016B4}"/>
          </ac:spMkLst>
        </pc:spChg>
        <pc:spChg chg="add ord">
          <ac:chgData name="James Clegg" userId="c6df1435-7a36-4b38-be4d-16e68e91152f" providerId="ADAL" clId="{C6FA6767-9691-46C9-8D2A-9F05FE9F8396}" dt="2020-12-03T10:14:35.537" v="31" actId="167"/>
          <ac:spMkLst>
            <pc:docMk/>
            <pc:sldMk cId="3413560401" sldId="288"/>
            <ac:spMk id="33" creationId="{7DB5CBE9-D697-45D0-A52F-729EE25190EA}"/>
          </ac:spMkLst>
        </pc:spChg>
        <pc:spChg chg="mod">
          <ac:chgData name="James Clegg" userId="c6df1435-7a36-4b38-be4d-16e68e91152f" providerId="ADAL" clId="{C6FA6767-9691-46C9-8D2A-9F05FE9F8396}" dt="2020-12-03T10:17:42.171" v="53" actId="1037"/>
          <ac:spMkLst>
            <pc:docMk/>
            <pc:sldMk cId="3413560401" sldId="288"/>
            <ac:spMk id="38" creationId="{00000000-0000-0000-0000-000000000000}"/>
          </ac:spMkLst>
        </pc:spChg>
        <pc:spChg chg="mod">
          <ac:chgData name="James Clegg" userId="c6df1435-7a36-4b38-be4d-16e68e91152f" providerId="ADAL" clId="{C6FA6767-9691-46C9-8D2A-9F05FE9F8396}" dt="2020-12-03T10:18:50.845" v="106" actId="20577"/>
          <ac:spMkLst>
            <pc:docMk/>
            <pc:sldMk cId="3413560401" sldId="288"/>
            <ac:spMk id="39" creationId="{00000000-0000-0000-0000-000000000000}"/>
          </ac:spMkLst>
        </pc:spChg>
        <pc:spChg chg="mod">
          <ac:chgData name="James Clegg" userId="c6df1435-7a36-4b38-be4d-16e68e91152f" providerId="ADAL" clId="{C6FA6767-9691-46C9-8D2A-9F05FE9F8396}" dt="2020-12-03T10:18:42.593" v="104" actId="1037"/>
          <ac:spMkLst>
            <pc:docMk/>
            <pc:sldMk cId="3413560401" sldId="288"/>
            <ac:spMk id="47" creationId="{00000000-0000-0000-0000-000000000000}"/>
          </ac:spMkLst>
        </pc:spChg>
        <pc:spChg chg="mod">
          <ac:chgData name="James Clegg" userId="c6df1435-7a36-4b38-be4d-16e68e91152f" providerId="ADAL" clId="{C6FA6767-9691-46C9-8D2A-9F05FE9F8396}" dt="2020-12-03T10:18:57.533" v="125" actId="1038"/>
          <ac:spMkLst>
            <pc:docMk/>
            <pc:sldMk cId="3413560401" sldId="288"/>
            <ac:spMk id="50" creationId="{E7371F2E-6A80-7640-8F2A-5A9E3EE7416E}"/>
          </ac:spMkLst>
        </pc:spChg>
        <pc:spChg chg="mod">
          <ac:chgData name="James Clegg" userId="c6df1435-7a36-4b38-be4d-16e68e91152f" providerId="ADAL" clId="{C6FA6767-9691-46C9-8D2A-9F05FE9F8396}" dt="2020-12-03T10:18:57.533" v="125" actId="1038"/>
          <ac:spMkLst>
            <pc:docMk/>
            <pc:sldMk cId="3413560401" sldId="288"/>
            <ac:spMk id="51" creationId="{2733F7A2-12B9-584C-95AF-F625C822A2E9}"/>
          </ac:spMkLst>
        </pc:spChg>
        <pc:spChg chg="mod">
          <ac:chgData name="James Clegg" userId="c6df1435-7a36-4b38-be4d-16e68e91152f" providerId="ADAL" clId="{C6FA6767-9691-46C9-8D2A-9F05FE9F8396}" dt="2020-12-03T10:18:57.533" v="125" actId="1038"/>
          <ac:spMkLst>
            <pc:docMk/>
            <pc:sldMk cId="3413560401" sldId="288"/>
            <ac:spMk id="52" creationId="{2733F7A2-12B9-584C-95AF-F625C822A2E9}"/>
          </ac:spMkLst>
        </pc:spChg>
        <pc:spChg chg="mod">
          <ac:chgData name="James Clegg" userId="c6df1435-7a36-4b38-be4d-16e68e91152f" providerId="ADAL" clId="{C6FA6767-9691-46C9-8D2A-9F05FE9F8396}" dt="2020-12-03T09:05:26.929" v="2" actId="1582"/>
          <ac:spMkLst>
            <pc:docMk/>
            <pc:sldMk cId="3413560401" sldId="288"/>
            <ac:spMk id="81" creationId="{00000000-0000-0000-0000-000000000000}"/>
          </ac:spMkLst>
        </pc:spChg>
        <pc:spChg chg="del mod">
          <ac:chgData name="James Clegg" userId="c6df1435-7a36-4b38-be4d-16e68e91152f" providerId="ADAL" clId="{C6FA6767-9691-46C9-8D2A-9F05FE9F8396}" dt="2020-12-03T10:14:30.369" v="29" actId="478"/>
          <ac:spMkLst>
            <pc:docMk/>
            <pc:sldMk cId="3413560401" sldId="288"/>
            <ac:spMk id="82" creationId="{00000000-0000-0000-0000-000000000000}"/>
          </ac:spMkLst>
        </pc:spChg>
        <pc:grpChg chg="mod">
          <ac:chgData name="James Clegg" userId="c6df1435-7a36-4b38-be4d-16e68e91152f" providerId="ADAL" clId="{C6FA6767-9691-46C9-8D2A-9F05FE9F8396}" dt="2020-12-03T10:18:14.763" v="78" actId="14100"/>
          <ac:grpSpMkLst>
            <pc:docMk/>
            <pc:sldMk cId="3413560401" sldId="288"/>
            <ac:grpSpMk id="8" creationId="{00000000-0000-0000-0000-000000000000}"/>
          </ac:grpSpMkLst>
        </pc:grpChg>
        <pc:grpChg chg="mod">
          <ac:chgData name="James Clegg" userId="c6df1435-7a36-4b38-be4d-16e68e91152f" providerId="ADAL" clId="{C6FA6767-9691-46C9-8D2A-9F05FE9F8396}" dt="2020-12-03T10:18:31.519" v="83" actId="14100"/>
          <ac:grpSpMkLst>
            <pc:docMk/>
            <pc:sldMk cId="3413560401" sldId="288"/>
            <ac:grpSpMk id="9" creationId="{00000000-0000-0000-0000-000000000000}"/>
          </ac:grpSpMkLst>
        </pc:grpChg>
      </pc:sldChg>
      <pc:sldChg chg="modSp">
        <pc:chgData name="James Clegg" userId="c6df1435-7a36-4b38-be4d-16e68e91152f" providerId="ADAL" clId="{C6FA6767-9691-46C9-8D2A-9F05FE9F8396}" dt="2020-12-03T09:05:59.552" v="13" actId="14100"/>
        <pc:sldMkLst>
          <pc:docMk/>
          <pc:sldMk cId="3224092680" sldId="289"/>
        </pc:sldMkLst>
        <pc:spChg chg="mod">
          <ac:chgData name="James Clegg" userId="c6df1435-7a36-4b38-be4d-16e68e91152f" providerId="ADAL" clId="{C6FA6767-9691-46C9-8D2A-9F05FE9F8396}" dt="2020-12-03T09:05:54.887" v="11" actId="14100"/>
          <ac:spMkLst>
            <pc:docMk/>
            <pc:sldMk cId="3224092680" sldId="289"/>
            <ac:spMk id="51" creationId="{2733F7A2-12B9-584C-95AF-F625C822A2E9}"/>
          </ac:spMkLst>
        </pc:spChg>
        <pc:spChg chg="mod">
          <ac:chgData name="James Clegg" userId="c6df1435-7a36-4b38-be4d-16e68e91152f" providerId="ADAL" clId="{C6FA6767-9691-46C9-8D2A-9F05FE9F8396}" dt="2020-12-03T09:05:59.552" v="13" actId="14100"/>
          <ac:spMkLst>
            <pc:docMk/>
            <pc:sldMk cId="3224092680" sldId="289"/>
            <ac:spMk id="52" creationId="{2733F7A2-12B9-584C-95AF-F625C822A2E9}"/>
          </ac:spMkLst>
        </pc:spChg>
      </pc:sldChg>
      <pc:sldChg chg="modSp">
        <pc:chgData name="James Clegg" userId="c6df1435-7a36-4b38-be4d-16e68e91152f" providerId="ADAL" clId="{C6FA6767-9691-46C9-8D2A-9F05FE9F8396}" dt="2020-12-03T09:06:23.104" v="18" actId="14100"/>
        <pc:sldMkLst>
          <pc:docMk/>
          <pc:sldMk cId="3866625318" sldId="290"/>
        </pc:sldMkLst>
        <pc:spChg chg="mod">
          <ac:chgData name="James Clegg" userId="c6df1435-7a36-4b38-be4d-16e68e91152f" providerId="ADAL" clId="{C6FA6767-9691-46C9-8D2A-9F05FE9F8396}" dt="2020-12-03T09:06:11.788" v="14" actId="1582"/>
          <ac:spMkLst>
            <pc:docMk/>
            <pc:sldMk cId="3866625318" sldId="290"/>
            <ac:spMk id="22" creationId="{00000000-0000-0000-0000-000000000000}"/>
          </ac:spMkLst>
        </pc:spChg>
        <pc:spChg chg="mod">
          <ac:chgData name="James Clegg" userId="c6df1435-7a36-4b38-be4d-16e68e91152f" providerId="ADAL" clId="{C6FA6767-9691-46C9-8D2A-9F05FE9F8396}" dt="2020-12-03T09:06:19.144" v="16" actId="14100"/>
          <ac:spMkLst>
            <pc:docMk/>
            <pc:sldMk cId="3866625318" sldId="290"/>
            <ac:spMk id="51" creationId="{2733F7A2-12B9-584C-95AF-F625C822A2E9}"/>
          </ac:spMkLst>
        </pc:spChg>
        <pc:spChg chg="mod">
          <ac:chgData name="James Clegg" userId="c6df1435-7a36-4b38-be4d-16e68e91152f" providerId="ADAL" clId="{C6FA6767-9691-46C9-8D2A-9F05FE9F8396}" dt="2020-12-03T09:06:23.104" v="18" actId="14100"/>
          <ac:spMkLst>
            <pc:docMk/>
            <pc:sldMk cId="3866625318" sldId="290"/>
            <ac:spMk id="52" creationId="{2733F7A2-12B9-584C-95AF-F625C822A2E9}"/>
          </ac:spMkLst>
        </pc:spChg>
      </pc:sldChg>
      <pc:sldChg chg="modSp">
        <pc:chgData name="James Clegg" userId="c6df1435-7a36-4b38-be4d-16e68e91152f" providerId="ADAL" clId="{C6FA6767-9691-46C9-8D2A-9F05FE9F8396}" dt="2020-12-03T09:06:41.243" v="23" actId="1582"/>
        <pc:sldMkLst>
          <pc:docMk/>
          <pc:sldMk cId="4204520560" sldId="291"/>
        </pc:sldMkLst>
        <pc:spChg chg="mod">
          <ac:chgData name="James Clegg" userId="c6df1435-7a36-4b38-be4d-16e68e91152f" providerId="ADAL" clId="{C6FA6767-9691-46C9-8D2A-9F05FE9F8396}" dt="2020-12-03T09:06:41.243" v="23" actId="1582"/>
          <ac:spMkLst>
            <pc:docMk/>
            <pc:sldMk cId="4204520560" sldId="291"/>
            <ac:spMk id="22" creationId="{00000000-0000-0000-0000-000000000000}"/>
          </ac:spMkLst>
        </pc:spChg>
        <pc:spChg chg="mod">
          <ac:chgData name="James Clegg" userId="c6df1435-7a36-4b38-be4d-16e68e91152f" providerId="ADAL" clId="{C6FA6767-9691-46C9-8D2A-9F05FE9F8396}" dt="2020-12-03T09:06:31.134" v="20" actId="14100"/>
          <ac:spMkLst>
            <pc:docMk/>
            <pc:sldMk cId="4204520560" sldId="291"/>
            <ac:spMk id="51" creationId="{2733F7A2-12B9-584C-95AF-F625C822A2E9}"/>
          </ac:spMkLst>
        </pc:spChg>
        <pc:spChg chg="mod">
          <ac:chgData name="James Clegg" userId="c6df1435-7a36-4b38-be4d-16e68e91152f" providerId="ADAL" clId="{C6FA6767-9691-46C9-8D2A-9F05FE9F8396}" dt="2020-12-03T09:06:36.374" v="22" actId="14100"/>
          <ac:spMkLst>
            <pc:docMk/>
            <pc:sldMk cId="4204520560" sldId="291"/>
            <ac:spMk id="52" creationId="{2733F7A2-12B9-584C-95AF-F625C822A2E9}"/>
          </ac:spMkLst>
        </pc:spChg>
      </pc:sldChg>
      <pc:sldChg chg="modSp modTransition">
        <pc:chgData name="James Clegg" userId="c6df1435-7a36-4b38-be4d-16e68e91152f" providerId="ADAL" clId="{C6FA6767-9691-46C9-8D2A-9F05FE9F8396}" dt="2020-12-03T10:24:35.098" v="127"/>
        <pc:sldMkLst>
          <pc:docMk/>
          <pc:sldMk cId="2131123517" sldId="295"/>
        </pc:sldMkLst>
        <pc:spChg chg="mod">
          <ac:chgData name="James Clegg" userId="c6df1435-7a36-4b38-be4d-16e68e91152f" providerId="ADAL" clId="{C6FA6767-9691-46C9-8D2A-9F05FE9F8396}" dt="2020-12-03T09:06:56.144" v="28" actId="1035"/>
          <ac:spMkLst>
            <pc:docMk/>
            <pc:sldMk cId="2131123517" sldId="295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two correct calculations?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3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two correct calculations?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4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two correct calculations?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0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0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20.png"/><Relationship Id="rId5" Type="http://schemas.openxmlformats.org/officeDocument/2006/relationships/image" Target="../media/image8.png"/><Relationship Id="rId10" Type="http://schemas.openxmlformats.org/officeDocument/2006/relationships/image" Target="../media/image1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0.png"/><Relationship Id="rId5" Type="http://schemas.openxmlformats.org/officeDocument/2006/relationships/image" Target="../media/image8.png"/><Relationship Id="rId10" Type="http://schemas.openxmlformats.org/officeDocument/2006/relationships/image" Target="../media/image13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DDD42-A926-4753-B1DC-834469E7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1" y="1825591"/>
            <a:ext cx="3095805" cy="3703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76A76-4EC3-4AC8-9C9B-F14587DA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35" y="4099538"/>
            <a:ext cx="1737687" cy="1652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B20B8-DB12-4CF6-8C51-6CB16DEC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093" y="839060"/>
            <a:ext cx="5419814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271642-EB85-4B52-B7E2-5326D3C67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7075">
            <a:off x="3581559" y="2538795"/>
            <a:ext cx="2074653" cy="178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029DC-8449-410A-AA8E-C17590B5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">
            <a:off x="2756907" y="2985444"/>
            <a:ext cx="2074653" cy="178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FB6A4-B710-43AF-80A5-D170C3538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785" y="3429000"/>
            <a:ext cx="2756824" cy="23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06" y="3086101"/>
            <a:ext cx="1619250" cy="1937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4" y="1008662"/>
            <a:ext cx="967795" cy="1157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151362"/>
            <a:ext cx="908640" cy="1087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7" y="1181080"/>
            <a:ext cx="858958" cy="1027578"/>
          </a:xfrm>
          <a:prstGeom prst="rect">
            <a:avLst/>
          </a:prstGeom>
        </p:spPr>
      </p:pic>
      <p:sp>
        <p:nvSpPr>
          <p:cNvPr id="81" name="Rounded Rectangular Callout 80"/>
          <p:cNvSpPr/>
          <p:nvPr/>
        </p:nvSpPr>
        <p:spPr>
          <a:xfrm>
            <a:off x="5592393" y="2266950"/>
            <a:ext cx="1847850" cy="1181100"/>
          </a:xfrm>
          <a:prstGeom prst="wedgeRoundRectCallout">
            <a:avLst>
              <a:gd name="adj1" fmla="val -39390"/>
              <a:gd name="adj2" fmla="val -101783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saw 6 parcels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8023" y="4054662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How many parcels does the postman have?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450" y="2563505"/>
            <a:ext cx="1008889" cy="86580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7040" y="2572798"/>
            <a:ext cx="1008889" cy="86580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872" y="2747675"/>
            <a:ext cx="1008889" cy="86580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8" y="2228851"/>
            <a:ext cx="1308567" cy="112297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0158" y="2407809"/>
            <a:ext cx="1008889" cy="86580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5097" y="2634157"/>
            <a:ext cx="1008889" cy="86580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3703" y="2728545"/>
            <a:ext cx="1008889" cy="86580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44" y="2451208"/>
            <a:ext cx="1008889" cy="8658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4743" y="2105263"/>
            <a:ext cx="1008889" cy="86580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1263" y="2278600"/>
            <a:ext cx="1000567" cy="85865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30" y="2376921"/>
            <a:ext cx="771425" cy="66201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67" y="2588508"/>
            <a:ext cx="771425" cy="66201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89" y="2689812"/>
            <a:ext cx="771425" cy="66201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3135" y="2448620"/>
            <a:ext cx="771425" cy="66201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08" y="2184101"/>
            <a:ext cx="771425" cy="66201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97" y="2472236"/>
            <a:ext cx="771425" cy="66201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86" y="2257500"/>
            <a:ext cx="771425" cy="66201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110" y="2103244"/>
            <a:ext cx="771425" cy="66201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23" y="2279661"/>
            <a:ext cx="771425" cy="66201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318699" y="2238375"/>
            <a:ext cx="1847850" cy="1181100"/>
          </a:xfrm>
          <a:prstGeom prst="wedgeRoundRectCallout">
            <a:avLst>
              <a:gd name="adj1" fmla="val -32689"/>
              <a:gd name="adj2" fmla="val -91318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saw 14 parcels</a:t>
            </a:r>
          </a:p>
        </p:txBody>
      </p:sp>
      <p:sp>
        <p:nvSpPr>
          <p:cNvPr id="82" name="Rounded Rectangular Callout 81"/>
          <p:cNvSpPr/>
          <p:nvPr/>
        </p:nvSpPr>
        <p:spPr>
          <a:xfrm>
            <a:off x="3460606" y="2238375"/>
            <a:ext cx="1847850" cy="1181100"/>
          </a:xfrm>
          <a:prstGeom prst="wedgeRoundRectCallout">
            <a:avLst>
              <a:gd name="adj1" fmla="val -215"/>
              <a:gd name="adj2" fmla="val -10178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saw 20 parcels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4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" grpId="0"/>
      <p:bldP spid="16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CC25F4B5-7F90-4DB4-9E19-CDBB98F016B4}"/>
              </a:ext>
            </a:extLst>
          </p:cNvPr>
          <p:cNvSpPr/>
          <p:nvPr/>
        </p:nvSpPr>
        <p:spPr>
          <a:xfrm>
            <a:off x="1318699" y="2238375"/>
            <a:ext cx="1847850" cy="1181100"/>
          </a:xfrm>
          <a:prstGeom prst="wedgeRoundRectCallout">
            <a:avLst>
              <a:gd name="adj1" fmla="val -32689"/>
              <a:gd name="adj2" fmla="val -91318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saw 14 parcels</a:t>
            </a:r>
          </a:p>
        </p:txBody>
      </p:sp>
      <p:sp>
        <p:nvSpPr>
          <p:cNvPr id="33" name="Rounded Rectangular Callout 81">
            <a:extLst>
              <a:ext uri="{FF2B5EF4-FFF2-40B4-BE49-F238E27FC236}">
                <a16:creationId xmlns:a16="http://schemas.microsoft.com/office/drawing/2014/main" id="{7DB5CBE9-D697-45D0-A52F-729EE25190EA}"/>
              </a:ext>
            </a:extLst>
          </p:cNvPr>
          <p:cNvSpPr/>
          <p:nvPr/>
        </p:nvSpPr>
        <p:spPr>
          <a:xfrm>
            <a:off x="3460606" y="2238375"/>
            <a:ext cx="1847850" cy="1181100"/>
          </a:xfrm>
          <a:prstGeom prst="wedgeRoundRectCallout">
            <a:avLst>
              <a:gd name="adj1" fmla="val -215"/>
              <a:gd name="adj2" fmla="val -10178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saw 20 parcels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06" y="3086101"/>
            <a:ext cx="1619250" cy="1937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4" y="1008662"/>
            <a:ext cx="967795" cy="1157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151362"/>
            <a:ext cx="908640" cy="1087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7" y="1181080"/>
            <a:ext cx="858958" cy="1027578"/>
          </a:xfrm>
          <a:prstGeom prst="rect">
            <a:avLst/>
          </a:prstGeom>
        </p:spPr>
      </p:pic>
      <p:sp>
        <p:nvSpPr>
          <p:cNvPr id="81" name="Rounded Rectangular Callout 80"/>
          <p:cNvSpPr/>
          <p:nvPr/>
        </p:nvSpPr>
        <p:spPr>
          <a:xfrm>
            <a:off x="5592393" y="2266950"/>
            <a:ext cx="1847850" cy="1181100"/>
          </a:xfrm>
          <a:prstGeom prst="wedgeRoundRectCallout">
            <a:avLst>
              <a:gd name="adj1" fmla="val -39390"/>
              <a:gd name="adj2" fmla="val -101783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saw 6 parcels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8023" y="4054662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How many parcels does the postman have?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0517" y="1310800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14</a:t>
            </a:r>
            <a:endParaRPr lang="en-GB" sz="2800" dirty="0"/>
          </a:p>
        </p:txBody>
      </p:sp>
      <p:sp>
        <p:nvSpPr>
          <p:cNvPr id="36" name="Rectangle 35"/>
          <p:cNvSpPr/>
          <p:nvPr/>
        </p:nvSpPr>
        <p:spPr>
          <a:xfrm>
            <a:off x="3429286" y="131080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</a:t>
            </a:r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6133656" y="129516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53590" y="3921713"/>
                <a:ext cx="46378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14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6  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20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90" y="3921713"/>
                <a:ext cx="4637808" cy="584775"/>
              </a:xfrm>
              <a:prstGeom prst="rect">
                <a:avLst/>
              </a:prstGeom>
              <a:blipFill>
                <a:blip r:embed="rId9"/>
                <a:stretch>
                  <a:fillRect l="-3421" t="-13542" r="-65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206086" y="3084743"/>
                <a:ext cx="47612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6  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14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20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86" y="3084743"/>
                <a:ext cx="4761240" cy="584775"/>
              </a:xfrm>
              <a:prstGeom prst="rect">
                <a:avLst/>
              </a:prstGeom>
              <a:blipFill>
                <a:blip r:embed="rId10"/>
                <a:stretch>
                  <a:fillRect l="-3329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259528" y="2247772"/>
                <a:ext cx="43909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14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20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6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28" y="2247772"/>
                <a:ext cx="4390946" cy="584775"/>
              </a:xfrm>
              <a:prstGeom prst="rect">
                <a:avLst/>
              </a:prstGeom>
              <a:blipFill>
                <a:blip r:embed="rId11"/>
                <a:stretch>
                  <a:fillRect l="-3611" t="-13542" r="-55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259528" y="2247530"/>
            <a:ext cx="4213695" cy="591313"/>
            <a:chOff x="2259528" y="2247530"/>
            <a:chExt cx="4213695" cy="591313"/>
          </a:xfrm>
        </p:grpSpPr>
        <p:sp>
          <p:nvSpPr>
            <p:cNvPr id="5" name="Rounded Rectangle 4"/>
            <p:cNvSpPr/>
            <p:nvPr/>
          </p:nvSpPr>
          <p:spPr>
            <a:xfrm>
              <a:off x="2259528" y="2247530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48424" y="2247530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865726" y="2247530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53590" y="3086101"/>
            <a:ext cx="4350269" cy="591313"/>
            <a:chOff x="2259528" y="2828862"/>
            <a:chExt cx="4213695" cy="591313"/>
          </a:xfrm>
        </p:grpSpPr>
        <p:sp>
          <p:nvSpPr>
            <p:cNvPr id="43" name="Rounded Rectangle 42"/>
            <p:cNvSpPr/>
            <p:nvPr/>
          </p:nvSpPr>
          <p:spPr>
            <a:xfrm>
              <a:off x="2259528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90835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865726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53590" y="3925014"/>
            <a:ext cx="4450031" cy="591313"/>
            <a:chOff x="2259528" y="3403413"/>
            <a:chExt cx="4213695" cy="591313"/>
          </a:xfrm>
        </p:grpSpPr>
        <p:sp>
          <p:nvSpPr>
            <p:cNvPr id="46" name="Rounded Rectangle 45"/>
            <p:cNvSpPr/>
            <p:nvPr/>
          </p:nvSpPr>
          <p:spPr>
            <a:xfrm>
              <a:off x="2259528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068506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65726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Cross 49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763777" y="2299860"/>
            <a:ext cx="488204" cy="480596"/>
          </a:xfrm>
          <a:prstGeom prst="plus">
            <a:avLst>
              <a:gd name="adj" fmla="val 3554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865013" y="3033990"/>
            <a:ext cx="285730" cy="535627"/>
          </a:xfrm>
          <a:prstGeom prst="corner">
            <a:avLst>
              <a:gd name="adj1" fmla="val 49854"/>
              <a:gd name="adj2" fmla="val 4583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909910" y="3823971"/>
            <a:ext cx="285730" cy="535627"/>
          </a:xfrm>
          <a:prstGeom prst="corner">
            <a:avLst>
              <a:gd name="adj1" fmla="val 53012"/>
              <a:gd name="adj2" fmla="val 4556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5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48148E-6 L 4.10256E-6 0.12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1" grpId="0" animBg="1"/>
      <p:bldP spid="17" grpId="0"/>
      <p:bldP spid="4" grpId="0"/>
      <p:bldP spid="36" grpId="0"/>
      <p:bldP spid="37" grpId="0"/>
      <p:bldP spid="38" grpId="0"/>
      <p:bldP spid="39" grpId="0"/>
      <p:bldP spid="40" grpId="0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06" y="3086101"/>
            <a:ext cx="1619250" cy="1937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4" y="1008662"/>
            <a:ext cx="967795" cy="1157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151362"/>
            <a:ext cx="908640" cy="1087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7" y="1181080"/>
            <a:ext cx="858958" cy="10275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65368" y="4843549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How many parcels does the postman have?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0517" y="1310800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18</a:t>
            </a:r>
            <a:endParaRPr lang="en-GB" sz="2800" dirty="0"/>
          </a:p>
        </p:txBody>
      </p:sp>
      <p:sp>
        <p:nvSpPr>
          <p:cNvPr id="36" name="Rectangle 35"/>
          <p:cNvSpPr/>
          <p:nvPr/>
        </p:nvSpPr>
        <p:spPr>
          <a:xfrm>
            <a:off x="3429286" y="131080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6133656" y="129516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59528" y="3474038"/>
                <a:ext cx="4325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13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5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18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28" y="3474038"/>
                <a:ext cx="4325223" cy="584775"/>
              </a:xfrm>
              <a:prstGeom prst="rect">
                <a:avLst/>
              </a:prstGeom>
              <a:blipFill>
                <a:blip r:embed="rId10"/>
                <a:stretch>
                  <a:fillRect l="-3667" t="-13542" r="-56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259528" y="2637068"/>
                <a:ext cx="4325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5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13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18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28" y="2637068"/>
                <a:ext cx="4325223" cy="584775"/>
              </a:xfrm>
              <a:prstGeom prst="rect">
                <a:avLst/>
              </a:prstGeom>
              <a:blipFill>
                <a:blip r:embed="rId11"/>
                <a:stretch>
                  <a:fillRect l="-3667" t="-13542" r="-56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01265" y="2654494"/>
            <a:ext cx="4213695" cy="591313"/>
            <a:chOff x="2259528" y="2828862"/>
            <a:chExt cx="4213695" cy="591313"/>
          </a:xfrm>
        </p:grpSpPr>
        <p:sp>
          <p:nvSpPr>
            <p:cNvPr id="43" name="Rounded Rectangle 42"/>
            <p:cNvSpPr/>
            <p:nvPr/>
          </p:nvSpPr>
          <p:spPr>
            <a:xfrm>
              <a:off x="2259528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90835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865726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1265" y="3493407"/>
            <a:ext cx="4213695" cy="591313"/>
            <a:chOff x="2259528" y="3403413"/>
            <a:chExt cx="4213695" cy="591313"/>
          </a:xfrm>
        </p:grpSpPr>
        <p:sp>
          <p:nvSpPr>
            <p:cNvPr id="46" name="Rounded Rectangle 45"/>
            <p:cNvSpPr/>
            <p:nvPr/>
          </p:nvSpPr>
          <p:spPr>
            <a:xfrm>
              <a:off x="2259528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248424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65726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677562" y="2652991"/>
            <a:ext cx="285730" cy="535627"/>
          </a:xfrm>
          <a:prstGeom prst="corner">
            <a:avLst>
              <a:gd name="adj1" fmla="val 45751"/>
              <a:gd name="adj2" fmla="val 4605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722459" y="3442972"/>
            <a:ext cx="285730" cy="535627"/>
          </a:xfrm>
          <a:prstGeom prst="corner">
            <a:avLst>
              <a:gd name="adj1" fmla="val 46500"/>
              <a:gd name="adj2" fmla="val 4462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0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8" grpId="0"/>
      <p:bldP spid="39" grpId="0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06" y="3086101"/>
            <a:ext cx="1619250" cy="1937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4" y="1008662"/>
            <a:ext cx="967795" cy="1157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151362"/>
            <a:ext cx="908640" cy="1087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7" y="1181080"/>
            <a:ext cx="858958" cy="10275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65368" y="4843549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How many parcels does the postman have?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23992" y="142784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6133656" y="129516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52758" y="3495705"/>
                <a:ext cx="41408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8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5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13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58" y="3495705"/>
                <a:ext cx="4140877" cy="584775"/>
              </a:xfrm>
              <a:prstGeom prst="rect">
                <a:avLst/>
              </a:prstGeom>
              <a:blipFill>
                <a:blip r:embed="rId10"/>
                <a:stretch>
                  <a:fillRect l="-3829" t="-13542" r="-73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352758" y="2658735"/>
                <a:ext cx="41408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5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8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13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58" y="2658735"/>
                <a:ext cx="4140877" cy="584775"/>
              </a:xfrm>
              <a:prstGeom prst="rect">
                <a:avLst/>
              </a:prstGeom>
              <a:blipFill>
                <a:blip r:embed="rId11"/>
                <a:stretch>
                  <a:fillRect l="-3829" t="-13542" r="-73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01265" y="2654494"/>
            <a:ext cx="4213695" cy="591313"/>
            <a:chOff x="2259528" y="2828862"/>
            <a:chExt cx="4213695" cy="591313"/>
          </a:xfrm>
        </p:grpSpPr>
        <p:sp>
          <p:nvSpPr>
            <p:cNvPr id="43" name="Rounded Rectangle 42"/>
            <p:cNvSpPr/>
            <p:nvPr/>
          </p:nvSpPr>
          <p:spPr>
            <a:xfrm>
              <a:off x="2259528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90835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865726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1265" y="3493407"/>
            <a:ext cx="4213695" cy="591313"/>
            <a:chOff x="2259528" y="3403413"/>
            <a:chExt cx="4213695" cy="591313"/>
          </a:xfrm>
        </p:grpSpPr>
        <p:sp>
          <p:nvSpPr>
            <p:cNvPr id="46" name="Rounded Rectangle 45"/>
            <p:cNvSpPr/>
            <p:nvPr/>
          </p:nvSpPr>
          <p:spPr>
            <a:xfrm>
              <a:off x="2259528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248424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65726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677562" y="2652991"/>
            <a:ext cx="285730" cy="535627"/>
          </a:xfrm>
          <a:prstGeom prst="corner">
            <a:avLst>
              <a:gd name="adj1" fmla="val 48160"/>
              <a:gd name="adj2" fmla="val 4436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722459" y="3442972"/>
            <a:ext cx="285730" cy="535627"/>
          </a:xfrm>
          <a:prstGeom prst="corner">
            <a:avLst>
              <a:gd name="adj1" fmla="val 47217"/>
              <a:gd name="adj2" fmla="val 4703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2020518" y="619125"/>
            <a:ext cx="1627558" cy="1847614"/>
          </a:xfrm>
          <a:prstGeom prst="wedgeRoundRectCallout">
            <a:avLst>
              <a:gd name="adj1" fmla="val -60834"/>
              <a:gd name="adj2" fmla="val 3364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I’m not sure, but it was more than 10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0427" y="1642615"/>
            <a:ext cx="1118455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38882" y="1642615"/>
            <a:ext cx="1386093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0427" y="1205940"/>
            <a:ext cx="2504548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0427" y="1205940"/>
            <a:ext cx="2504548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13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6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1" grpId="0" animBg="1"/>
      <p:bldP spid="52" grpId="0" animBg="1"/>
      <p:bldP spid="22" grpId="0" animBg="1"/>
      <p:bldP spid="2" grpId="0" animBg="1"/>
      <p:bldP spid="24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06" y="3086101"/>
            <a:ext cx="1619250" cy="1937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4" y="1008662"/>
            <a:ext cx="967795" cy="1157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151362"/>
            <a:ext cx="908640" cy="1087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7" y="1181080"/>
            <a:ext cx="858958" cy="10275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65368" y="4843549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How many parcels does the postman have?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23992" y="1427840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11</a:t>
            </a:r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6133656" y="1295164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52758" y="3495705"/>
                <a:ext cx="4325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11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9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20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58" y="3495705"/>
                <a:ext cx="4325223" cy="584775"/>
              </a:xfrm>
              <a:prstGeom prst="rect">
                <a:avLst/>
              </a:prstGeom>
              <a:blipFill>
                <a:blip r:embed="rId10"/>
                <a:stretch>
                  <a:fillRect l="-3667" t="-13542" r="-70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352758" y="2658735"/>
                <a:ext cx="4325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9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  11   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</a:t>
                </a:r>
                <a:r>
                  <a:rPr lang="en-GB" sz="3200" dirty="0">
                    <a:latin typeface="Comic Sans MS" panose="030F0702030302020204" pitchFamily="66" charset="0"/>
                  </a:rPr>
                  <a:t>20</a:t>
                </a:r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58" y="2658735"/>
                <a:ext cx="4325223" cy="584775"/>
              </a:xfrm>
              <a:prstGeom prst="rect">
                <a:avLst/>
              </a:prstGeom>
              <a:blipFill>
                <a:blip r:embed="rId11"/>
                <a:stretch>
                  <a:fillRect l="-3667" t="-13542" r="-70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70501" y="2688099"/>
            <a:ext cx="4213695" cy="591313"/>
            <a:chOff x="2259528" y="2828862"/>
            <a:chExt cx="4213695" cy="591313"/>
          </a:xfrm>
        </p:grpSpPr>
        <p:sp>
          <p:nvSpPr>
            <p:cNvPr id="43" name="Rounded Rectangle 42"/>
            <p:cNvSpPr/>
            <p:nvPr/>
          </p:nvSpPr>
          <p:spPr>
            <a:xfrm>
              <a:off x="2259528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90835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865726" y="2828862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0501" y="3527012"/>
            <a:ext cx="4213695" cy="591313"/>
            <a:chOff x="2259528" y="3403413"/>
            <a:chExt cx="4213695" cy="591313"/>
          </a:xfrm>
        </p:grpSpPr>
        <p:sp>
          <p:nvSpPr>
            <p:cNvPr id="46" name="Rounded Rectangle 45"/>
            <p:cNvSpPr/>
            <p:nvPr/>
          </p:nvSpPr>
          <p:spPr>
            <a:xfrm>
              <a:off x="2259528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248424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65726" y="3403413"/>
              <a:ext cx="607497" cy="591313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677562" y="2652991"/>
            <a:ext cx="285730" cy="535627"/>
          </a:xfrm>
          <a:prstGeom prst="corner">
            <a:avLst>
              <a:gd name="adj1" fmla="val 48649"/>
              <a:gd name="adj2" fmla="val 4752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722459" y="3442972"/>
            <a:ext cx="285730" cy="535627"/>
          </a:xfrm>
          <a:prstGeom prst="corner">
            <a:avLst>
              <a:gd name="adj1" fmla="val 50115"/>
              <a:gd name="adj2" fmla="val 4775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2020518" y="619125"/>
            <a:ext cx="1627558" cy="1847614"/>
          </a:xfrm>
          <a:prstGeom prst="wedgeRoundRectCallout">
            <a:avLst>
              <a:gd name="adj1" fmla="val -60834"/>
              <a:gd name="adj2" fmla="val 3364"/>
              <a:gd name="adj3" fmla="val 1666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I’m not sure, but it was fewer than 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20427" y="1642615"/>
            <a:ext cx="1118455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38882" y="1642615"/>
            <a:ext cx="1386093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11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0427" y="1205940"/>
            <a:ext cx="2504548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20427" y="1205940"/>
            <a:ext cx="2504548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18459" y="1642615"/>
            <a:ext cx="1118455" cy="44099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5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1" grpId="0" animBg="1"/>
      <p:bldP spid="5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574964"/>
            <a:ext cx="5365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On Monday 6 cm of snow fell.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On Tuesday and Wednesday a total of 10 cm of snow fell.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 more cm fell on Wednesday than on Monday.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How much snow fell on each day?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0" y="4724901"/>
            <a:ext cx="1280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4" y="3792197"/>
            <a:ext cx="763295" cy="107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3" y="3434798"/>
            <a:ext cx="763295" cy="1078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4" y="3071249"/>
            <a:ext cx="763295" cy="107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3" y="2713850"/>
            <a:ext cx="763295" cy="1078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3" y="2353377"/>
            <a:ext cx="763295" cy="1078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2" y="1995978"/>
            <a:ext cx="763295" cy="10783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13600" y="4707098"/>
            <a:ext cx="1280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42300" y="4707098"/>
            <a:ext cx="1369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218196" y="392195"/>
            <a:ext cx="763297" cy="2517167"/>
            <a:chOff x="8218196" y="392195"/>
            <a:chExt cx="763297" cy="251716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197" y="1831015"/>
              <a:ext cx="763295" cy="107834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198" y="1467466"/>
              <a:ext cx="763295" cy="107834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197" y="1110067"/>
              <a:ext cx="763295" cy="10783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197" y="749594"/>
              <a:ext cx="763295" cy="107834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196" y="392195"/>
              <a:ext cx="763295" cy="10783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1" y="1827941"/>
            <a:ext cx="763295" cy="107834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124700" y="749594"/>
            <a:ext cx="763296" cy="1799295"/>
            <a:chOff x="7124700" y="749594"/>
            <a:chExt cx="763296" cy="17992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1470542"/>
              <a:ext cx="763295" cy="10783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1" y="1106993"/>
              <a:ext cx="763295" cy="10783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749594"/>
              <a:ext cx="763295" cy="1078347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389121"/>
            <a:ext cx="763295" cy="1078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8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7.40741E-7 L 1.02564E-6 0.2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1.11111E-6 L 0.05481 1.11111E-6 C 0.07933 1.11111E-6 0.10962 0.00486 0.10962 0.00926 L 0.10962 0.01852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7.40741E-7 L 0.1101 0.0164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7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4.81481E-6 L -2.30769E-6 0.49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750" y="545274"/>
            <a:ext cx="536575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On Monday, Tuesday and Wednesday it snowed.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On Tuesday and Wednesday it snowed the same amount. There was a total of 20 cm.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On Monday the amount of snowfall was 3 cm less than on Wednesday.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How much snow fell on each day?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4724901"/>
            <a:ext cx="1280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3600" y="4707098"/>
            <a:ext cx="1280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2300" y="4707098"/>
            <a:ext cx="1369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175500" y="3765550"/>
            <a:ext cx="635000" cy="9017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8255000" y="3765550"/>
            <a:ext cx="635000" cy="9017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6031202" y="1609753"/>
            <a:ext cx="764594" cy="3260791"/>
            <a:chOff x="6031202" y="1609753"/>
            <a:chExt cx="764594" cy="32607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04" y="3792197"/>
              <a:ext cx="763295" cy="10783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03" y="3434798"/>
              <a:ext cx="763295" cy="10783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04" y="3071249"/>
              <a:ext cx="763295" cy="10783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03" y="2713850"/>
              <a:ext cx="763295" cy="10783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03" y="2353377"/>
              <a:ext cx="763295" cy="10783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202" y="1995978"/>
              <a:ext cx="763295" cy="10783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1" y="1609753"/>
              <a:ext cx="763295" cy="1078347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7136099" y="574964"/>
            <a:ext cx="764595" cy="4326262"/>
            <a:chOff x="6183601" y="696682"/>
            <a:chExt cx="764595" cy="432626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4" y="3944597"/>
              <a:ext cx="763295" cy="107834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3" y="3587198"/>
              <a:ext cx="763295" cy="107834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4" y="3223649"/>
              <a:ext cx="763295" cy="10783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3" y="2866250"/>
              <a:ext cx="763295" cy="107834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3" y="2505777"/>
              <a:ext cx="763295" cy="107834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2" y="2148378"/>
              <a:ext cx="763295" cy="107834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01" y="1762153"/>
              <a:ext cx="763295" cy="107834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00" y="1404754"/>
              <a:ext cx="763295" cy="107834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2" y="1054081"/>
              <a:ext cx="763295" cy="107834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1" y="696682"/>
              <a:ext cx="763295" cy="10783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8190202" y="581401"/>
            <a:ext cx="764595" cy="4326262"/>
            <a:chOff x="6183601" y="696682"/>
            <a:chExt cx="764595" cy="432626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4" y="3944597"/>
              <a:ext cx="763295" cy="107834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3" y="3587198"/>
              <a:ext cx="763295" cy="107834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4" y="3223649"/>
              <a:ext cx="763295" cy="107834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3" y="2866250"/>
              <a:ext cx="763295" cy="107834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3" y="2505777"/>
              <a:ext cx="763295" cy="107834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2" y="2148378"/>
              <a:ext cx="763295" cy="107834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01" y="1762153"/>
              <a:ext cx="763295" cy="107834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00" y="1404754"/>
              <a:ext cx="763295" cy="107834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2" y="1054081"/>
              <a:ext cx="763295" cy="107834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1" y="696682"/>
              <a:ext cx="763295" cy="107834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311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9" grpId="1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3.8|4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.8|2.7|8.7|2.4|8|17.7|12.3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6|11.8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5|1|2.3|17|2.3|3.6|12|2.5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9|28.3|1.3|2.5|3|9.7|3.1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9.9|11.4|14.6|3.9|3.5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2.3|1.1|3.8|4.8|11.6|1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1D8B1-DA7A-4385-B822-2DB5F0295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E50DCF-37B0-40E0-8911-A7B4E0A7F4F9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cee99ee9-287b-4f9a-957c-ba5ae7375c9a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14605</TotalTime>
  <Words>263</Words>
  <Application>Microsoft Office PowerPoint</Application>
  <PresentationFormat>A4 Paper (210x297 mm)</PresentationFormat>
  <Paragraphs>64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Bariol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M Wilson</cp:lastModifiedBy>
  <cp:revision>163</cp:revision>
  <dcterms:created xsi:type="dcterms:W3CDTF">2019-10-15T10:24:11Z</dcterms:created>
  <dcterms:modified xsi:type="dcterms:W3CDTF">2021-01-07T11:09:17Z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