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  <p:sldMasterId id="2147483684" r:id="rId15"/>
  </p:sldMasterIdLst>
  <p:notesMasterIdLst>
    <p:notesMasterId r:id="rId29"/>
  </p:notesMasterIdLst>
  <p:sldIdLst>
    <p:sldId id="296" r:id="rId16"/>
    <p:sldId id="297" r:id="rId17"/>
    <p:sldId id="327" r:id="rId18"/>
    <p:sldId id="333" r:id="rId19"/>
    <p:sldId id="298" r:id="rId20"/>
    <p:sldId id="291" r:id="rId21"/>
    <p:sldId id="334" r:id="rId22"/>
    <p:sldId id="335" r:id="rId23"/>
    <p:sldId id="293" r:id="rId24"/>
    <p:sldId id="328" r:id="rId25"/>
    <p:sldId id="331" r:id="rId26"/>
    <p:sldId id="336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3" autoAdjust="0"/>
    <p:restoredTop sz="83023" autoAdjust="0"/>
  </p:normalViewPr>
  <p:slideViewPr>
    <p:cSldViewPr snapToGrid="0" snapToObjects="1">
      <p:cViewPr varScale="1">
        <p:scale>
          <a:sx n="32" d="100"/>
          <a:sy n="32" d="100"/>
        </p:scale>
        <p:origin x="15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28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2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44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77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4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10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2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9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82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2_SP_B4_PP1_2.jpg">
            <a:extLst>
              <a:ext uri="{FF2B5EF4-FFF2-40B4-BE49-F238E27FC236}">
                <a16:creationId xmlns:a16="http://schemas.microsoft.com/office/drawing/2014/main" id="{9E6EA57C-B1CE-3C4E-A0E2-BB56EF7DC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11" name="Picture 10" descr="Y2_SP_B4_PP1_2.jpg">
            <a:extLst>
              <a:ext uri="{FF2B5EF4-FFF2-40B4-BE49-F238E27FC236}">
                <a16:creationId xmlns:a16="http://schemas.microsoft.com/office/drawing/2014/main" id="{ADE0C67D-F870-BC44-A69D-18E699473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7"/>
          <a:stretch/>
        </p:blipFill>
        <p:spPr>
          <a:xfrm>
            <a:off x="0" y="5764696"/>
            <a:ext cx="9144000" cy="1093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9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08" y="2234080"/>
            <a:ext cx="595630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29893"/>
              </p:ext>
            </p:extLst>
          </p:nvPr>
        </p:nvGraphicFramePr>
        <p:xfrm>
          <a:off x="2107442" y="1135464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693" y="2198252"/>
            <a:ext cx="1011744" cy="1190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687" y="1730655"/>
            <a:ext cx="25243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697021" y="1730654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139796" y="1723035"/>
            <a:ext cx="298291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631452" y="1730654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121255" y="1723035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581290" y="1707796"/>
            <a:ext cx="2512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41325" y="1700177"/>
            <a:ext cx="281031" cy="2360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488229" y="1723035"/>
            <a:ext cx="326444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955469" y="1707796"/>
            <a:ext cx="337742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424279" y="1670418"/>
            <a:ext cx="322311" cy="3260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216366" y="4534815"/>
            <a:ext cx="26377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73505" y="4534814"/>
            <a:ext cx="326496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3125202" y="4527195"/>
            <a:ext cx="289370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607936" y="4534814"/>
            <a:ext cx="312135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97739" y="4527195"/>
            <a:ext cx="284434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557774" y="4511956"/>
            <a:ext cx="314202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008665" y="4504337"/>
            <a:ext cx="313691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474441" y="4527195"/>
            <a:ext cx="37646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934476" y="4511956"/>
            <a:ext cx="341903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24279" y="4504337"/>
            <a:ext cx="316265" cy="2657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15" y="3141423"/>
            <a:ext cx="2249025" cy="16014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7000" y="334723"/>
            <a:ext cx="2249610" cy="1601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054" y="407236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72472" y="549927"/>
            <a:ext cx="351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			  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5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1.03264 7.40741E-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1.48148E-6 L -1.29652 1.48148E-6 " pathEditMode="relative" rAng="0" ptsTypes="AA">
                                      <p:cBhvr>
                                        <p:cTn id="30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2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973" y="704931"/>
            <a:ext cx="747045" cy="74704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188492" y="847620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1718883"/>
            <a:ext cx="2433336" cy="112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16" y="736997"/>
            <a:ext cx="1509712" cy="1001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122094"/>
            <a:ext cx="2433336" cy="1129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4591416"/>
            <a:ext cx="2433336" cy="1129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3122094"/>
            <a:ext cx="2433336" cy="11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4734107"/>
            <a:ext cx="1093804" cy="9863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08523" y="718758"/>
            <a:ext cx="622896" cy="17565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2159212"/>
            <a:ext cx="622896" cy="1756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3684325"/>
            <a:ext cx="622896" cy="175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473939" y="2167920"/>
            <a:ext cx="622896" cy="1756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1505" y="445996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173632" y="4459962"/>
            <a:ext cx="311002" cy="3570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69256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42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4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679" y="434236"/>
            <a:ext cx="747045" cy="74704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292198" y="57692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1718883"/>
            <a:ext cx="2433336" cy="112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16" y="736997"/>
            <a:ext cx="1509712" cy="1001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3122094"/>
            <a:ext cx="2433336" cy="1129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4" y="4591416"/>
            <a:ext cx="2433336" cy="1129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3122094"/>
            <a:ext cx="2433336" cy="1129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19" y="4734107"/>
            <a:ext cx="1093804" cy="9863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08523" y="718758"/>
            <a:ext cx="622896" cy="17565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2159212"/>
            <a:ext cx="622896" cy="1756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2616115" y="3684325"/>
            <a:ext cx="622896" cy="175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473939" y="2167920"/>
            <a:ext cx="622896" cy="17565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1505" y="4459962"/>
            <a:ext cx="311002" cy="3570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173632" y="4459962"/>
            <a:ext cx="311002" cy="357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67" y="1459911"/>
            <a:ext cx="2433336" cy="1129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11"/>
          <a:stretch/>
        </p:blipFill>
        <p:spPr>
          <a:xfrm>
            <a:off x="4465469" y="1623505"/>
            <a:ext cx="553350" cy="9863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 rot="5400000">
            <a:off x="5510503" y="529151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23751" y="1364432"/>
            <a:ext cx="311002" cy="3570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69256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69256" y="4925116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0191" y="4591416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7658" y="4925117"/>
            <a:ext cx="72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53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64386" y="1194045"/>
            <a:ext cx="3149519" cy="1394934"/>
          </a:xfrm>
          <a:prstGeom prst="roundRect">
            <a:avLst>
              <a:gd name="adj" fmla="val 2083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4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</a:t>
            </a:r>
            <a:br>
              <a:rPr lang="en-GB" dirty="0" smtClean="0"/>
            </a:br>
            <a:r>
              <a:rPr lang="en-GB" dirty="0" smtClean="0"/>
              <a:t>8 and 9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4206" y="539496"/>
            <a:ext cx="680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match the numerals with the words?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703" y="3048994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928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5703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5703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703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0928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thirteen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0928" y="3048994"/>
            <a:ext cx="281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thirty 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0928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3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4206" y="539496"/>
            <a:ext cx="6802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match the numerals with the words?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5703" y="3048994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0928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5703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5703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5703" y="2276706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0928" y="4593571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thirteen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0928" y="3048994"/>
            <a:ext cx="281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thirty 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0928" y="3821282"/>
            <a:ext cx="180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five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1749" y="2569094"/>
            <a:ext cx="2491992" cy="148039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4149" y="2672862"/>
            <a:ext cx="2339592" cy="66319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4149" y="4074608"/>
            <a:ext cx="2269253" cy="8113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94149" y="3385837"/>
            <a:ext cx="2269253" cy="14801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35191" y="3533287"/>
            <a:ext cx="8239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35191" y="5072360"/>
            <a:ext cx="8239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91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83872"/>
              </p:ext>
            </p:extLst>
          </p:nvPr>
        </p:nvGraphicFramePr>
        <p:xfrm>
          <a:off x="2121441" y="1146894"/>
          <a:ext cx="4716000" cy="471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83207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016658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86730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66302" y="1164037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906420" y="1164036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378742" y="1164038"/>
            <a:ext cx="431399" cy="431399"/>
          </a:xfrm>
          <a:prstGeom prst="rect">
            <a:avLst/>
          </a:prstGeom>
          <a:solidFill>
            <a:schemeClr val="accent4">
              <a:alpha val="5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78745" y="2395738"/>
            <a:ext cx="140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6218" y="3754792"/>
            <a:ext cx="116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won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84589" y="2971318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1900" y="3754791"/>
            <a:ext cx="118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two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0641" y="2985862"/>
            <a:ext cx="1349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four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9661" y="4716572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for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16209" y="2401087"/>
            <a:ext cx="129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eight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90119" y="4716573"/>
            <a:ext cx="80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ate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147250" y="2401087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110869" y="2045817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4443165" y="3762936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406784" y="3407666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6059353" y="2991923"/>
            <a:ext cx="1120637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22972" y="2636653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>
            <a:off x="4432532" y="2408510"/>
            <a:ext cx="1305889" cy="584775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538536" y="2039546"/>
            <a:ext cx="333016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54" y="407236"/>
            <a:ext cx="747045" cy="74704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72490" y="54992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		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06630" y="54992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do you notice?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441" y="2082800"/>
            <a:ext cx="4694381" cy="374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55788" y="2052656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twenty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788" y="2538324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thirty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788" y="3001102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forty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788" y="3486770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fifty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168" y="3926064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sixty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168" y="4411732"/>
            <a:ext cx="1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seventy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8168" y="4874510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eighty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168" y="5360178"/>
            <a:ext cx="1264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ninety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10470"/>
              </p:ext>
            </p:extLst>
          </p:nvPr>
        </p:nvGraphicFramePr>
        <p:xfrm>
          <a:off x="2121441" y="1135464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3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34222" y="498587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do you notice?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441" y="2082800"/>
            <a:ext cx="4694381" cy="374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21441" y="1604123"/>
            <a:ext cx="4694381" cy="455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80940"/>
              </p:ext>
            </p:extLst>
          </p:nvPr>
        </p:nvGraphicFramePr>
        <p:xfrm>
          <a:off x="2113715" y="1118580"/>
          <a:ext cx="4716000" cy="471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71600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89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71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91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92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94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95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98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99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0700" y="2117668"/>
            <a:ext cx="5242559" cy="3746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56616" y="2401587"/>
            <a:ext cx="334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eleven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twelve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thirteen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6616" y="3490269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four</a:t>
            </a:r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6615" y="4191117"/>
            <a:ext cx="3347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six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seven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eigh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nine</a:t>
            </a:r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teen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995" y="3840693"/>
            <a:ext cx="334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fifteen</a:t>
            </a:r>
          </a:p>
        </p:txBody>
      </p:sp>
      <p:sp>
        <p:nvSpPr>
          <p:cNvPr id="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004913" y="1742954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540755" y="1742953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046452" y="1742953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609076" y="1740418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666430" y="1742954"/>
            <a:ext cx="215922" cy="404766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 animBg="1"/>
      <p:bldP spid="7" grpId="0" animBg="1"/>
      <p:bldP spid="3" grpId="0" animBg="1"/>
      <p:bldP spid="14" grpId="0"/>
      <p:bldP spid="15" grpId="0"/>
      <p:bldP spid="15" grpId="1"/>
      <p:bldP spid="17" grpId="0"/>
      <p:bldP spid="17" grpId="1"/>
      <p:bldP spid="1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6 and 7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4|12.5|17.9|8.1|9.1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3|2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6|11.2|5.8|21.8|2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6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9|2.2|1.3|3.1|1.3|7.7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7.1|3|18.5|3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F688FC-AE6C-47F1-B02B-3508B3B5A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435</Words>
  <Application>Microsoft Office PowerPoint</Application>
  <PresentationFormat>On-screen Show (4:3)</PresentationFormat>
  <Paragraphs>374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6 and 7 on the worksheet</vt:lpstr>
      <vt:lpstr>PowerPoint Presentation</vt:lpstr>
      <vt:lpstr>PowerPoint Presentation</vt:lpstr>
      <vt:lpstr>PowerPoint Presentation</vt:lpstr>
      <vt:lpstr>Have a go at questions  8 and 9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252</cp:revision>
  <dcterms:created xsi:type="dcterms:W3CDTF">2019-07-05T11:02:13Z</dcterms:created>
  <dcterms:modified xsi:type="dcterms:W3CDTF">2020-10-03T11:47:24Z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