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5"/>
  </p:handoutMasterIdLst>
  <p:sldIdLst>
    <p:sldId id="261" r:id="rId2"/>
    <p:sldId id="258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embeddedFontLst>
    <p:embeddedFont>
      <p:font typeface="Sassoon Infant Md" panose="02000603050000020003" charset="0"/>
      <p:regular r:id="rId16"/>
    </p:embeddedFont>
    <p:embeddedFont>
      <p:font typeface="Sassoon Infant Rg" panose="02000503030000020003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Preplay" panose="02000503000000020004" charset="0"/>
      <p:regular r:id="rId23"/>
      <p:bold r:id="rId24"/>
      <p:italic r:id="rId25"/>
      <p:boldItalic r:id="rId2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160"/>
    <a:srgbClr val="049BB4"/>
    <a:srgbClr val="F4432F"/>
    <a:srgbClr val="E3DB3F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3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BD792F-49B7-4651-9ECE-36B23BDCDEE3}" type="datetimeFigureOut">
              <a:rPr lang="en-GB"/>
              <a:pPr>
                <a:defRPr/>
              </a:pPr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2A9D70-3B0A-4AAF-B7B0-7AB0C7D53C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6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5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69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4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1" r:id="rId4"/>
    <p:sldLayoutId id="2147483682" r:id="rId5"/>
    <p:sldLayoutId id="2147483686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rainforest-alliance.org/sites/default/files/2016-08/romels-rainforest-home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nforest-alliance.org/kids/visit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Geography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3 | Rainforests | Where are the Rainforests? | Lesson 1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Rainforest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r>
              <a:rPr lang="en-GB" altLang="en-US"/>
              <a:t>Geography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/>
              <a:t>Lets Find Out More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8388" y="1358900"/>
            <a:ext cx="4467225" cy="4857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Read </a:t>
            </a:r>
            <a:r>
              <a:rPr lang="en-GB" dirty="0" err="1">
                <a:solidFill>
                  <a:schemeClr val="tx1"/>
                </a:solidFill>
              </a:rPr>
              <a:t>Romel’s</a:t>
            </a:r>
            <a:r>
              <a:rPr lang="en-GB" dirty="0">
                <a:solidFill>
                  <a:schemeClr val="tx1"/>
                </a:solidFill>
              </a:rPr>
              <a:t> Rainforest Home </a:t>
            </a:r>
            <a:r>
              <a:rPr lang="en-GB" dirty="0">
                <a:hlinkClick r:id="rId2"/>
              </a:rPr>
              <a:t>at this website.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2338388" y="1955800"/>
            <a:ext cx="4467225" cy="49053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What did we find out about Ecuador?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38388" y="2557463"/>
            <a:ext cx="4467225" cy="3535362"/>
            <a:chOff x="2338428" y="2557638"/>
            <a:chExt cx="4467139" cy="3535188"/>
          </a:xfrm>
        </p:grpSpPr>
        <p:sp>
          <p:nvSpPr>
            <p:cNvPr id="2" name="Rectangle 1"/>
            <p:cNvSpPr/>
            <p:nvPr/>
          </p:nvSpPr>
          <p:spPr>
            <a:xfrm>
              <a:off x="2338428" y="2557638"/>
              <a:ext cx="4467139" cy="3535188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6391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926" y="2651515"/>
              <a:ext cx="2366486" cy="334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2419138" y="2651515"/>
              <a:ext cx="1798078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bg1"/>
                  </a:solidFill>
                </a:rPr>
                <a:t>Can we complete the Rainforests of the World Information Sheet using what we’ve read?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3600"/>
              <a:t>Rainforests Around the World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377950"/>
            <a:ext cx="48418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650" y="1377950"/>
            <a:ext cx="2695575" cy="6889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Find more about one area of rainforest in the world.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650" y="2165350"/>
            <a:ext cx="2695575" cy="15001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going to find out about: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Ghana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Honduras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Guatemala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57104" y="3027406"/>
            <a:ext cx="941724" cy="1021492"/>
            <a:chOff x="4045775" y="4451347"/>
            <a:chExt cx="941724" cy="1021492"/>
          </a:xfrm>
          <a:solidFill>
            <a:srgbClr val="F4432F"/>
          </a:solidFill>
        </p:grpSpPr>
        <p:sp>
          <p:nvSpPr>
            <p:cNvPr id="13" name="Rectangle 12"/>
            <p:cNvSpPr/>
            <p:nvPr/>
          </p:nvSpPr>
          <p:spPr>
            <a:xfrm>
              <a:off x="4079730" y="5015639"/>
              <a:ext cx="907769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Ghana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045775" y="4451347"/>
              <a:ext cx="181231" cy="638432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756499" y="2931824"/>
            <a:ext cx="1210917" cy="1040390"/>
            <a:chOff x="4079730" y="4432449"/>
            <a:chExt cx="1210917" cy="1040390"/>
          </a:xfrm>
          <a:solidFill>
            <a:srgbClr val="F4432F"/>
          </a:solidFill>
        </p:grpSpPr>
        <p:sp>
          <p:nvSpPr>
            <p:cNvPr id="18" name="Rectangle 17"/>
            <p:cNvSpPr/>
            <p:nvPr/>
          </p:nvSpPr>
          <p:spPr>
            <a:xfrm>
              <a:off x="4079730" y="5015639"/>
              <a:ext cx="121091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Honduras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792971" y="4432449"/>
              <a:ext cx="194528" cy="65987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623871" y="1784704"/>
            <a:ext cx="1488605" cy="1122286"/>
            <a:chOff x="3985287" y="5015639"/>
            <a:chExt cx="1488605" cy="1122286"/>
          </a:xfrm>
          <a:solidFill>
            <a:srgbClr val="F4432F"/>
          </a:solidFill>
        </p:grpSpPr>
        <p:sp>
          <p:nvSpPr>
            <p:cNvPr id="25" name="Rectangle 24"/>
            <p:cNvSpPr/>
            <p:nvPr/>
          </p:nvSpPr>
          <p:spPr>
            <a:xfrm>
              <a:off x="4079730" y="5015639"/>
              <a:ext cx="1394162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Guatemala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985287" y="5404029"/>
              <a:ext cx="236454" cy="733896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755650" y="3762375"/>
            <a:ext cx="2695575" cy="82550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Use the information from </a:t>
            </a:r>
            <a:r>
              <a:rPr lang="en-GB" dirty="0">
                <a:hlinkClick r:id="rId3"/>
              </a:rPr>
              <a:t>this website </a:t>
            </a:r>
            <a:r>
              <a:rPr lang="en-GB" dirty="0">
                <a:solidFill>
                  <a:schemeClr val="tx1"/>
                </a:solidFill>
              </a:rPr>
              <a:t>to help you.</a:t>
            </a:r>
          </a:p>
        </p:txBody>
      </p:sp>
      <p:pic>
        <p:nvPicPr>
          <p:cNvPr id="17418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1843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identify areas of the world containing rainforests.</a:t>
            </a:r>
          </a:p>
          <a:p>
            <a:r>
              <a:rPr lang="en-GB" altLang="en-US"/>
              <a:t>I can use maps and atlases to locate rainforests.</a:t>
            </a:r>
          </a:p>
        </p:txBody>
      </p:sp>
      <p:sp>
        <p:nvSpPr>
          <p:cNvPr id="1843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name some countries where rainforests are found.</a:t>
            </a:r>
          </a:p>
          <a:p>
            <a:pPr eaLnBrk="1" hangingPunct="1"/>
            <a:r>
              <a:rPr lang="en-GB" altLang="en-US"/>
              <a:t>I can tell you more about one country where rainforests are found.</a:t>
            </a:r>
          </a:p>
          <a:p>
            <a:pPr eaLnBrk="1" hangingPunct="1"/>
            <a:r>
              <a:rPr lang="en-GB" altLang="en-US"/>
              <a:t>I can use an atlas to find countries of the world where rainforests are found.</a:t>
            </a:r>
          </a:p>
          <a:p>
            <a:pPr eaLnBrk="1" hangingPunct="1"/>
            <a:r>
              <a:rPr lang="en-GB" altLang="en-US"/>
              <a:t>I can label a map to show countries where rainforests are found.</a:t>
            </a:r>
          </a:p>
        </p:txBody>
      </p:sp>
      <p:pic>
        <p:nvPicPr>
          <p:cNvPr id="184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76250" y="549275"/>
            <a:ext cx="8181975" cy="1325563"/>
          </a:xfrm>
        </p:spPr>
        <p:txBody>
          <a:bodyPr/>
          <a:lstStyle/>
          <a:p>
            <a:endParaRPr lang="en-GB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81013" y="2014538"/>
            <a:ext cx="8181975" cy="4351337"/>
          </a:xfrm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identify areas of the world containing rainforests.</a:t>
            </a:r>
          </a:p>
          <a:p>
            <a:r>
              <a:rPr lang="en-GB" altLang="en-US"/>
              <a:t>I can use maps and atlases to locate rainforests.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name some countries where rainforests are found.</a:t>
            </a:r>
          </a:p>
          <a:p>
            <a:pPr eaLnBrk="1" hangingPunct="1"/>
            <a:r>
              <a:rPr lang="en-GB" altLang="en-US"/>
              <a:t>I can tell you more about one country where rainforests are found.</a:t>
            </a:r>
          </a:p>
          <a:p>
            <a:pPr eaLnBrk="1" hangingPunct="1"/>
            <a:r>
              <a:rPr lang="en-GB" altLang="en-US"/>
              <a:t>I can use an atlas to find countries of the world where rainforests are found.</a:t>
            </a:r>
          </a:p>
          <a:p>
            <a:pPr eaLnBrk="1" hangingPunct="1"/>
            <a:r>
              <a:rPr lang="en-GB" altLang="en-US"/>
              <a:t>I can label a map to show countries where rainforests are found.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755650" y="1330325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four main types of forests around the world: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4525" y="5381625"/>
            <a:ext cx="2663825" cy="361950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temperate deciduous forest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05463" y="5381625"/>
            <a:ext cx="2782887" cy="361950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temperate coniferous forest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16750" y="5381625"/>
            <a:ext cx="1366838" cy="361950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</a:rPr>
              <a:t>boreal forest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9738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0025" y="5397500"/>
            <a:ext cx="1843088" cy="36195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tropical rainforest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3588" y="1441450"/>
            <a:ext cx="501650" cy="4819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58763" y="1330325"/>
            <a:ext cx="501650" cy="4821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5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2"/>
          <a:stretch>
            <a:fillRect/>
          </a:stretch>
        </p:blipFill>
        <p:spPr bwMode="auto">
          <a:xfrm>
            <a:off x="0" y="-15875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755650" y="1360488"/>
            <a:ext cx="763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Which kinds of  forest do we find in the UK? Which ones are not found in the UK? </a:t>
            </a:r>
          </a:p>
        </p:txBody>
      </p:sp>
      <p:grpSp>
        <p:nvGrpSpPr>
          <p:cNvPr id="11268" name="Group 18"/>
          <p:cNvGrpSpPr>
            <a:grpSpLocks/>
          </p:cNvGrpSpPr>
          <p:nvPr/>
        </p:nvGrpSpPr>
        <p:grpSpPr bwMode="auto">
          <a:xfrm>
            <a:off x="755650" y="1700213"/>
            <a:ext cx="3819525" cy="2200275"/>
            <a:chOff x="4568804" y="3896139"/>
            <a:chExt cx="3819546" cy="2199862"/>
          </a:xfrm>
        </p:grpSpPr>
        <p:pic>
          <p:nvPicPr>
            <p:cNvPr id="1127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04" y="3896139"/>
              <a:ext cx="3819546" cy="219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721335" y="5624602"/>
              <a:ext cx="2667015" cy="295220"/>
            </a:xfrm>
            <a:prstGeom prst="rect">
              <a:avLst/>
            </a:prstGeom>
            <a:solidFill>
              <a:srgbClr val="049BB4"/>
            </a:solidFill>
            <a:ln>
              <a:solidFill>
                <a:srgbClr val="049B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temperate deciduous forest</a:t>
              </a:r>
            </a:p>
          </p:txBody>
        </p:sp>
      </p:grpSp>
      <p:grpSp>
        <p:nvGrpSpPr>
          <p:cNvPr id="11269" name="Group 16"/>
          <p:cNvGrpSpPr>
            <a:grpSpLocks/>
          </p:cNvGrpSpPr>
          <p:nvPr/>
        </p:nvGrpSpPr>
        <p:grpSpPr bwMode="auto">
          <a:xfrm>
            <a:off x="4565650" y="1698625"/>
            <a:ext cx="3817938" cy="2208213"/>
            <a:chOff x="755650" y="1699958"/>
            <a:chExt cx="7632700" cy="4392729"/>
          </a:xfrm>
        </p:grpSpPr>
        <p:pic>
          <p:nvPicPr>
            <p:cNvPr id="1127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699958"/>
              <a:ext cx="7632700" cy="439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913752" y="5157930"/>
              <a:ext cx="5474598" cy="584222"/>
            </a:xfrm>
            <a:prstGeom prst="rect">
              <a:avLst/>
            </a:prstGeom>
            <a:solidFill>
              <a:srgbClr val="E3DB3F"/>
            </a:solidFill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temperate coniferous forest</a:t>
              </a:r>
            </a:p>
          </p:txBody>
        </p:sp>
      </p:grpSp>
      <p:grpSp>
        <p:nvGrpSpPr>
          <p:cNvPr id="11270" name="Group 15"/>
          <p:cNvGrpSpPr>
            <a:grpSpLocks/>
          </p:cNvGrpSpPr>
          <p:nvPr/>
        </p:nvGrpSpPr>
        <p:grpSpPr bwMode="auto">
          <a:xfrm>
            <a:off x="765175" y="3895725"/>
            <a:ext cx="3817938" cy="2197100"/>
            <a:chOff x="760824" y="1699590"/>
            <a:chExt cx="7632699" cy="4393097"/>
          </a:xfrm>
        </p:grpSpPr>
        <p:pic>
          <p:nvPicPr>
            <p:cNvPr id="1127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24" y="1699590"/>
              <a:ext cx="7632699" cy="439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689548" y="5162647"/>
              <a:ext cx="2694452" cy="580878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</a:rPr>
                <a:t>boreal forest</a:t>
              </a:r>
            </a:p>
          </p:txBody>
        </p:sp>
      </p:grpSp>
      <p:grpSp>
        <p:nvGrpSpPr>
          <p:cNvPr id="11271" name="Group 6"/>
          <p:cNvGrpSpPr>
            <a:grpSpLocks/>
          </p:cNvGrpSpPr>
          <p:nvPr/>
        </p:nvGrpSpPr>
        <p:grpSpPr bwMode="auto">
          <a:xfrm>
            <a:off x="4575175" y="3906838"/>
            <a:ext cx="3816350" cy="2197100"/>
            <a:chOff x="760416" y="1709530"/>
            <a:chExt cx="7632970" cy="4393096"/>
          </a:xfrm>
        </p:grpSpPr>
        <p:pic>
          <p:nvPicPr>
            <p:cNvPr id="1127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6" y="1709530"/>
              <a:ext cx="7632700" cy="439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729306" y="5150365"/>
              <a:ext cx="3664080" cy="609447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tropical rainforest</a:t>
              </a:r>
            </a:p>
          </p:txBody>
        </p:sp>
      </p:grpSp>
      <p:pic>
        <p:nvPicPr>
          <p:cNvPr id="1127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pic>
        <p:nvPicPr>
          <p:cNvPr id="1229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47863"/>
            <a:ext cx="76327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650" y="1465263"/>
            <a:ext cx="3816350" cy="49212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Have you heard of rainforests before?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460500"/>
            <a:ext cx="3816350" cy="492125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you know about them?</a:t>
            </a:r>
          </a:p>
        </p:txBody>
      </p:sp>
      <p:pic>
        <p:nvPicPr>
          <p:cNvPr id="12294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>
          <a:xfrm>
            <a:off x="23495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2554288"/>
            <a:ext cx="2384425" cy="3538537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Brazil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Peru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Australia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Indonesia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Bolivia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Ecuador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Guyana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Malaysia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Mexico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Venezuela</a:t>
            </a:r>
            <a:endParaRPr lang="en-GB" sz="12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350963"/>
            <a:ext cx="514191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57550" y="4876800"/>
            <a:ext cx="5127625" cy="5492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recognise any of these country names?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57550" y="5541963"/>
            <a:ext cx="5127625" cy="550862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know where they are located on the map?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350963"/>
            <a:ext cx="2384425" cy="1074737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Rainforests are found in many countries, such as:</a:t>
            </a:r>
          </a:p>
        </p:txBody>
      </p:sp>
      <p:pic>
        <p:nvPicPr>
          <p:cNvPr id="13320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284163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41450"/>
            <a:ext cx="701675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798888" y="4254500"/>
            <a:ext cx="1689100" cy="1211263"/>
            <a:chOff x="3458817" y="4253949"/>
            <a:chExt cx="1689654" cy="1212572"/>
          </a:xfrm>
        </p:grpSpPr>
        <p:sp>
          <p:nvSpPr>
            <p:cNvPr id="7" name="Rectangle 6"/>
            <p:cNvSpPr/>
            <p:nvPr/>
          </p:nvSpPr>
          <p:spPr>
            <a:xfrm>
              <a:off x="4163898" y="5008827"/>
              <a:ext cx="984573" cy="457694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Brazil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458817" y="4253949"/>
              <a:ext cx="828947" cy="943994"/>
            </a:xfrm>
            <a:prstGeom prst="straightConnector1">
              <a:avLst/>
            </a:prstGeom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32876" y="4184375"/>
            <a:ext cx="968686" cy="1013789"/>
            <a:chOff x="4427643" y="4452732"/>
            <a:chExt cx="968686" cy="1013789"/>
          </a:xfrm>
          <a:solidFill>
            <a:srgbClr val="E3DB3F"/>
          </a:solidFill>
        </p:grpSpPr>
        <p:sp>
          <p:nvSpPr>
            <p:cNvPr id="14" name="Rectangle 13"/>
            <p:cNvSpPr/>
            <p:nvPr/>
          </p:nvSpPr>
          <p:spPr>
            <a:xfrm>
              <a:off x="4427643" y="5009321"/>
              <a:ext cx="720827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Peru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039071" y="4452732"/>
              <a:ext cx="357258" cy="715616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68842" y="4075044"/>
            <a:ext cx="1461053" cy="755372"/>
            <a:chOff x="3918759" y="4711149"/>
            <a:chExt cx="1461053" cy="755372"/>
          </a:xfrm>
          <a:solidFill>
            <a:srgbClr val="F4432F"/>
          </a:solidFill>
        </p:grpSpPr>
        <p:sp>
          <p:nvSpPr>
            <p:cNvPr id="22" name="Rectangle 21"/>
            <p:cNvSpPr/>
            <p:nvPr/>
          </p:nvSpPr>
          <p:spPr>
            <a:xfrm>
              <a:off x="3918759" y="5009321"/>
              <a:ext cx="1229711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Indonesia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039071" y="4711149"/>
              <a:ext cx="340741" cy="457199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490347" y="3170445"/>
            <a:ext cx="1137722" cy="1212572"/>
            <a:chOff x="4258607" y="5009321"/>
            <a:chExt cx="1137722" cy="1212572"/>
          </a:xfrm>
          <a:solidFill>
            <a:srgbClr val="E3DB3F"/>
          </a:solidFill>
        </p:grpSpPr>
        <p:sp>
          <p:nvSpPr>
            <p:cNvPr id="26" name="Rectangle 25"/>
            <p:cNvSpPr/>
            <p:nvPr/>
          </p:nvSpPr>
          <p:spPr>
            <a:xfrm>
              <a:off x="4427643" y="5009321"/>
              <a:ext cx="968686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Bolivia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258607" y="5421866"/>
              <a:ext cx="308113" cy="800027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790756" y="3090931"/>
            <a:ext cx="1410806" cy="943903"/>
            <a:chOff x="4108083" y="5009321"/>
            <a:chExt cx="1410806" cy="943903"/>
          </a:xfrm>
          <a:solidFill>
            <a:srgbClr val="F4432F"/>
          </a:solidFill>
        </p:grpSpPr>
        <p:sp>
          <p:nvSpPr>
            <p:cNvPr id="31" name="Rectangle 30"/>
            <p:cNvSpPr/>
            <p:nvPr/>
          </p:nvSpPr>
          <p:spPr>
            <a:xfrm>
              <a:off x="4108083" y="5009321"/>
              <a:ext cx="104038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Ecuador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062240" y="5330011"/>
              <a:ext cx="456649" cy="623213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612907" y="2656020"/>
            <a:ext cx="1219223" cy="1212572"/>
            <a:chOff x="4258608" y="5009321"/>
            <a:chExt cx="1219223" cy="1212572"/>
          </a:xfrm>
          <a:solidFill>
            <a:srgbClr val="E3DB3F"/>
          </a:solidFill>
        </p:grpSpPr>
        <p:sp>
          <p:nvSpPr>
            <p:cNvPr id="36" name="Rectangle 35"/>
            <p:cNvSpPr/>
            <p:nvPr/>
          </p:nvSpPr>
          <p:spPr>
            <a:xfrm>
              <a:off x="4427643" y="5009321"/>
              <a:ext cx="1050188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Guyana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4258608" y="5444232"/>
              <a:ext cx="195082" cy="7776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980955" y="2470354"/>
            <a:ext cx="815624" cy="1105105"/>
            <a:chOff x="4116785" y="4992621"/>
            <a:chExt cx="815624" cy="1105105"/>
          </a:xfrm>
          <a:solidFill>
            <a:srgbClr val="F4432F"/>
          </a:solidFill>
        </p:grpSpPr>
        <p:sp>
          <p:nvSpPr>
            <p:cNvPr id="42" name="Rectangle 41"/>
            <p:cNvSpPr/>
            <p:nvPr/>
          </p:nvSpPr>
          <p:spPr>
            <a:xfrm>
              <a:off x="4116785" y="4992621"/>
              <a:ext cx="815624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India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4429013" y="5319885"/>
              <a:ext cx="104601" cy="777841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9956" y="3188039"/>
            <a:ext cx="1431560" cy="737980"/>
            <a:chOff x="4013555" y="5163229"/>
            <a:chExt cx="1431560" cy="737980"/>
          </a:xfrm>
          <a:solidFill>
            <a:srgbClr val="E3DB3F"/>
          </a:solidFill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4013555" y="5352148"/>
              <a:ext cx="488869" cy="5490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222155" y="5163229"/>
              <a:ext cx="1222960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Malaysia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08032" y="3461159"/>
            <a:ext cx="1040441" cy="1169544"/>
            <a:chOff x="4116785" y="4280277"/>
            <a:chExt cx="1040441" cy="1169544"/>
          </a:xfrm>
          <a:solidFill>
            <a:srgbClr val="F4432F"/>
          </a:solidFill>
        </p:grpSpPr>
        <p:sp>
          <p:nvSpPr>
            <p:cNvPr id="52" name="Rectangle 51"/>
            <p:cNvSpPr/>
            <p:nvPr/>
          </p:nvSpPr>
          <p:spPr>
            <a:xfrm>
              <a:off x="4116785" y="4992621"/>
              <a:ext cx="952706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Mexico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4848128" y="4280277"/>
              <a:ext cx="309098" cy="84248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484487" y="3876301"/>
            <a:ext cx="1814644" cy="1041083"/>
            <a:chOff x="3690053" y="4579346"/>
            <a:chExt cx="1814644" cy="1041083"/>
          </a:xfrm>
          <a:solidFill>
            <a:srgbClr val="E3DB3F"/>
          </a:solidFill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3690053" y="4579346"/>
              <a:ext cx="659239" cy="725515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4222155" y="5163229"/>
              <a:ext cx="1282542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Venezuela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04719" y="4551190"/>
            <a:ext cx="2031603" cy="1034598"/>
            <a:chOff x="3863219" y="4429364"/>
            <a:chExt cx="2031603" cy="1034598"/>
          </a:xfrm>
          <a:solidFill>
            <a:srgbClr val="F4432F"/>
          </a:solidFill>
        </p:grpSpPr>
        <p:sp>
          <p:nvSpPr>
            <p:cNvPr id="64" name="Rectangle 63"/>
            <p:cNvSpPr/>
            <p:nvPr/>
          </p:nvSpPr>
          <p:spPr>
            <a:xfrm>
              <a:off x="3863219" y="5006762"/>
              <a:ext cx="1171610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Australia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4848128" y="4429364"/>
              <a:ext cx="1046694" cy="693397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51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03263" y="1441450"/>
            <a:ext cx="788987" cy="4651375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Brazil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Peru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Australia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Indonesia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Bolivia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Ecuador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Guyana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Malaysia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Mexico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Venezuela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457200" y="757238"/>
            <a:ext cx="8220075" cy="10302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/>
              <a:t>Which Countries Have Rainforests?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5050" y="1993900"/>
            <a:ext cx="4813300" cy="3195638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3" y="2143125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703513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55650" y="1993900"/>
            <a:ext cx="2687638" cy="979488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Find out the names and locations of more countries with rainforests.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755650" y="3101975"/>
            <a:ext cx="2687638" cy="97948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Label your map with the country  names.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755650" y="4210050"/>
            <a:ext cx="2687638" cy="9794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Remember to use a capital letter to start each name.</a:t>
            </a:r>
            <a:endParaRPr lang="en-GB" dirty="0"/>
          </a:p>
        </p:txBody>
      </p:sp>
      <p:pic>
        <p:nvPicPr>
          <p:cNvPr id="15369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it Template" id="{09C8FD74-4170-430C-ACB8-824979CC291E}" vid="{0A2FAF42-825D-4EDA-A762-13B443898B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#Lesson Presentation Where Are the Rainforests</Template>
  <TotalTime>54</TotalTime>
  <Words>430</Words>
  <Application>Microsoft Office PowerPoint</Application>
  <PresentationFormat>On-screen Show (4:3)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Sassoon Infant Md</vt:lpstr>
      <vt:lpstr>Arial</vt:lpstr>
      <vt:lpstr>Sassoon Infant Rg</vt:lpstr>
      <vt:lpstr>Calibri</vt:lpstr>
      <vt:lpstr>BPreplay</vt:lpstr>
      <vt:lpstr>Office Theme</vt:lpstr>
      <vt:lpstr>Geography</vt:lpstr>
      <vt:lpstr>PowerPoint Presentation</vt:lpstr>
      <vt:lpstr>PowerPoint Presentation</vt:lpstr>
      <vt:lpstr>Types of Forests</vt:lpstr>
      <vt:lpstr>Types of Forests</vt:lpstr>
      <vt:lpstr>Types of Forests</vt:lpstr>
      <vt:lpstr>Where Are Rainforests Found?</vt:lpstr>
      <vt:lpstr>Where Are Rainforests Found?</vt:lpstr>
      <vt:lpstr>Which Countries Have Rainforests?</vt:lpstr>
      <vt:lpstr>Lets Find Out More</vt:lpstr>
      <vt:lpstr>Rainforests Around the World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Jon Seaton</dc:creator>
  <cp:lastModifiedBy>Ms M Wilson</cp:lastModifiedBy>
  <cp:revision>4</cp:revision>
  <dcterms:created xsi:type="dcterms:W3CDTF">2016-02-17T14:05:34Z</dcterms:created>
  <dcterms:modified xsi:type="dcterms:W3CDTF">2021-01-07T14:11:33Z</dcterms:modified>
</cp:coreProperties>
</file>