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0" r:id="rId5"/>
    <p:sldId id="278" r:id="rId6"/>
    <p:sldId id="279" r:id="rId7"/>
    <p:sldId id="281" r:id="rId8"/>
    <p:sldId id="269" r:id="rId9"/>
    <p:sldId id="280" r:id="rId10"/>
    <p:sldId id="282" r:id="rId11"/>
    <p:sldId id="283" r:id="rId12"/>
    <p:sldId id="285" r:id="rId13"/>
    <p:sldId id="28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93"/>
  </p:normalViewPr>
  <p:slideViewPr>
    <p:cSldViewPr snapToGrid="0" snapToObjects="1">
      <p:cViewPr varScale="1">
        <p:scale>
          <a:sx n="61" d="100"/>
          <a:sy n="61" d="100"/>
        </p:scale>
        <p:origin x="1516" y="44"/>
      </p:cViewPr>
      <p:guideLst>
        <p:guide orient="horz" pos="245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FEB3B31E-C0D2-4186-978E-5C329E2DCDE5}"/>
    <pc:docChg chg="custSel modSld">
      <pc:chgData name="James Clegg" userId="c6df1435-7a36-4b38-be4d-16e68e91152f" providerId="ADAL" clId="{FEB3B31E-C0D2-4186-978E-5C329E2DCDE5}" dt="2020-12-03T09:55:56.949" v="65"/>
      <pc:docMkLst>
        <pc:docMk/>
      </pc:docMkLst>
      <pc:sldChg chg="modSp">
        <pc:chgData name="James Clegg" userId="c6df1435-7a36-4b38-be4d-16e68e91152f" providerId="ADAL" clId="{FEB3B31E-C0D2-4186-978E-5C329E2DCDE5}" dt="2020-12-03T08:58:36.957" v="1" actId="14100"/>
        <pc:sldMkLst>
          <pc:docMk/>
          <pc:sldMk cId="1098583458" sldId="269"/>
        </pc:sldMkLst>
        <pc:spChg chg="mod">
          <ac:chgData name="James Clegg" userId="c6df1435-7a36-4b38-be4d-16e68e91152f" providerId="ADAL" clId="{FEB3B31E-C0D2-4186-978E-5C329E2DCDE5}" dt="2020-12-03T08:58:36.957" v="1" actId="14100"/>
          <ac:spMkLst>
            <pc:docMk/>
            <pc:sldMk cId="1098583458" sldId="269"/>
            <ac:spMk id="70" creationId="{2733F7A2-12B9-584C-95AF-F625C822A2E9}"/>
          </ac:spMkLst>
        </pc:spChg>
      </pc:sldChg>
      <pc:sldChg chg="modSp">
        <pc:chgData name="James Clegg" userId="c6df1435-7a36-4b38-be4d-16e68e91152f" providerId="ADAL" clId="{FEB3B31E-C0D2-4186-978E-5C329E2DCDE5}" dt="2020-12-03T08:59:25.456" v="16" actId="1035"/>
        <pc:sldMkLst>
          <pc:docMk/>
          <pc:sldMk cId="2200385812" sldId="280"/>
        </pc:sldMkLst>
        <pc:spChg chg="mod">
          <ac:chgData name="James Clegg" userId="c6df1435-7a36-4b38-be4d-16e68e91152f" providerId="ADAL" clId="{FEB3B31E-C0D2-4186-978E-5C329E2DCDE5}" dt="2020-12-03T08:58:56.848" v="6" actId="14100"/>
          <ac:spMkLst>
            <pc:docMk/>
            <pc:sldMk cId="2200385812" sldId="280"/>
            <ac:spMk id="90" creationId="{E7371F2E-6A80-7640-8F2A-5A9E3EE7416E}"/>
          </ac:spMkLst>
        </pc:spChg>
        <pc:spChg chg="mod">
          <ac:chgData name="James Clegg" userId="c6df1435-7a36-4b38-be4d-16e68e91152f" providerId="ADAL" clId="{FEB3B31E-C0D2-4186-978E-5C329E2DCDE5}" dt="2020-12-03T08:58:46.864" v="3" actId="14100"/>
          <ac:spMkLst>
            <pc:docMk/>
            <pc:sldMk cId="2200385812" sldId="280"/>
            <ac:spMk id="91" creationId="{2733F7A2-12B9-584C-95AF-F625C822A2E9}"/>
          </ac:spMkLst>
        </pc:spChg>
        <pc:spChg chg="mod">
          <ac:chgData name="James Clegg" userId="c6df1435-7a36-4b38-be4d-16e68e91152f" providerId="ADAL" clId="{FEB3B31E-C0D2-4186-978E-5C329E2DCDE5}" dt="2020-12-03T08:58:54.138" v="5" actId="14100"/>
          <ac:spMkLst>
            <pc:docMk/>
            <pc:sldMk cId="2200385812" sldId="280"/>
            <ac:spMk id="92" creationId="{2733F7A2-12B9-584C-95AF-F625C822A2E9}"/>
          </ac:spMkLst>
        </pc:spChg>
        <pc:spChg chg="mod">
          <ac:chgData name="James Clegg" userId="c6df1435-7a36-4b38-be4d-16e68e91152f" providerId="ADAL" clId="{FEB3B31E-C0D2-4186-978E-5C329E2DCDE5}" dt="2020-12-03T08:59:05.665" v="9" actId="14100"/>
          <ac:spMkLst>
            <pc:docMk/>
            <pc:sldMk cId="2200385812" sldId="280"/>
            <ac:spMk id="93" creationId="{2733F7A2-12B9-584C-95AF-F625C822A2E9}"/>
          </ac:spMkLst>
        </pc:spChg>
        <pc:spChg chg="mod">
          <ac:chgData name="James Clegg" userId="c6df1435-7a36-4b38-be4d-16e68e91152f" providerId="ADAL" clId="{FEB3B31E-C0D2-4186-978E-5C329E2DCDE5}" dt="2020-12-03T08:58:59.559" v="7" actId="14100"/>
          <ac:spMkLst>
            <pc:docMk/>
            <pc:sldMk cId="2200385812" sldId="280"/>
            <ac:spMk id="94" creationId="{E7371F2E-6A80-7640-8F2A-5A9E3EE7416E}"/>
          </ac:spMkLst>
        </pc:spChg>
        <pc:spChg chg="mod">
          <ac:chgData name="James Clegg" userId="c6df1435-7a36-4b38-be4d-16e68e91152f" providerId="ADAL" clId="{FEB3B31E-C0D2-4186-978E-5C329E2DCDE5}" dt="2020-12-03T08:59:25.456" v="16" actId="1035"/>
          <ac:spMkLst>
            <pc:docMk/>
            <pc:sldMk cId="2200385812" sldId="280"/>
            <ac:spMk id="98" creationId="{2733F7A2-12B9-584C-95AF-F625C822A2E9}"/>
          </ac:spMkLst>
        </pc:spChg>
        <pc:spChg chg="mod">
          <ac:chgData name="James Clegg" userId="c6df1435-7a36-4b38-be4d-16e68e91152f" providerId="ADAL" clId="{FEB3B31E-C0D2-4186-978E-5C329E2DCDE5}" dt="2020-12-03T08:59:11.267" v="10" actId="14100"/>
          <ac:spMkLst>
            <pc:docMk/>
            <pc:sldMk cId="2200385812" sldId="280"/>
            <ac:spMk id="99" creationId="{E7371F2E-6A80-7640-8F2A-5A9E3EE7416E}"/>
          </ac:spMkLst>
        </pc:spChg>
        <pc:spChg chg="mod">
          <ac:chgData name="James Clegg" userId="c6df1435-7a36-4b38-be4d-16e68e91152f" providerId="ADAL" clId="{FEB3B31E-C0D2-4186-978E-5C329E2DCDE5}" dt="2020-12-03T08:59:20.198" v="13" actId="14100"/>
          <ac:spMkLst>
            <pc:docMk/>
            <pc:sldMk cId="2200385812" sldId="280"/>
            <ac:spMk id="100" creationId="{E7371F2E-6A80-7640-8F2A-5A9E3EE7416E}"/>
          </ac:spMkLst>
        </pc:spChg>
      </pc:sldChg>
      <pc:sldChg chg="modSp">
        <pc:chgData name="James Clegg" userId="c6df1435-7a36-4b38-be4d-16e68e91152f" providerId="ADAL" clId="{FEB3B31E-C0D2-4186-978E-5C329E2DCDE5}" dt="2020-12-03T08:59:46.920" v="19" actId="20577"/>
        <pc:sldMkLst>
          <pc:docMk/>
          <pc:sldMk cId="940018743" sldId="282"/>
        </pc:sldMkLst>
        <pc:spChg chg="mod">
          <ac:chgData name="James Clegg" userId="c6df1435-7a36-4b38-be4d-16e68e91152f" providerId="ADAL" clId="{FEB3B31E-C0D2-4186-978E-5C329E2DCDE5}" dt="2020-12-03T08:59:46.920" v="19" actId="20577"/>
          <ac:spMkLst>
            <pc:docMk/>
            <pc:sldMk cId="940018743" sldId="282"/>
            <ac:spMk id="9" creationId="{00000000-0000-0000-0000-000000000000}"/>
          </ac:spMkLst>
        </pc:spChg>
        <pc:cxnChg chg="mod">
          <ac:chgData name="James Clegg" userId="c6df1435-7a36-4b38-be4d-16e68e91152f" providerId="ADAL" clId="{FEB3B31E-C0D2-4186-978E-5C329E2DCDE5}" dt="2020-12-03T08:59:42.206" v="17" actId="1582"/>
          <ac:cxnSpMkLst>
            <pc:docMk/>
            <pc:sldMk cId="940018743" sldId="282"/>
            <ac:cxnSpMk id="15" creationId="{00000000-0000-0000-0000-000000000000}"/>
          </ac:cxnSpMkLst>
        </pc:cxnChg>
        <pc:cxnChg chg="mod">
          <ac:chgData name="James Clegg" userId="c6df1435-7a36-4b38-be4d-16e68e91152f" providerId="ADAL" clId="{FEB3B31E-C0D2-4186-978E-5C329E2DCDE5}" dt="2020-12-03T08:59:42.206" v="17" actId="1582"/>
          <ac:cxnSpMkLst>
            <pc:docMk/>
            <pc:sldMk cId="940018743" sldId="282"/>
            <ac:cxnSpMk id="17" creationId="{00000000-0000-0000-0000-000000000000}"/>
          </ac:cxnSpMkLst>
        </pc:cxnChg>
      </pc:sldChg>
      <pc:sldChg chg="addSp modSp modAnim">
        <pc:chgData name="James Clegg" userId="c6df1435-7a36-4b38-be4d-16e68e91152f" providerId="ADAL" clId="{FEB3B31E-C0D2-4186-978E-5C329E2DCDE5}" dt="2020-12-03T09:55:56.949" v="65"/>
        <pc:sldMkLst>
          <pc:docMk/>
          <pc:sldMk cId="2041870454" sldId="284"/>
        </pc:sldMkLst>
        <pc:spChg chg="mod">
          <ac:chgData name="James Clegg" userId="c6df1435-7a36-4b38-be4d-16e68e91152f" providerId="ADAL" clId="{FEB3B31E-C0D2-4186-978E-5C329E2DCDE5}" dt="2020-12-03T09:55:42.085" v="64" actId="1035"/>
          <ac:spMkLst>
            <pc:docMk/>
            <pc:sldMk cId="2041870454" sldId="284"/>
            <ac:spMk id="4" creationId="{00000000-0000-0000-0000-000000000000}"/>
          </ac:spMkLst>
        </pc:spChg>
        <pc:spChg chg="add mod">
          <ac:chgData name="James Clegg" userId="c6df1435-7a36-4b38-be4d-16e68e91152f" providerId="ADAL" clId="{FEB3B31E-C0D2-4186-978E-5C329E2DCDE5}" dt="2020-12-03T09:54:35.305" v="32" actId="1076"/>
          <ac:spMkLst>
            <pc:docMk/>
            <pc:sldMk cId="2041870454" sldId="284"/>
            <ac:spMk id="6" creationId="{39288992-548E-42EF-82B7-7979866F89A6}"/>
          </ac:spMkLst>
        </pc:spChg>
        <pc:spChg chg="add mod">
          <ac:chgData name="James Clegg" userId="c6df1435-7a36-4b38-be4d-16e68e91152f" providerId="ADAL" clId="{FEB3B31E-C0D2-4186-978E-5C329E2DCDE5}" dt="2020-12-03T09:54:35.305" v="32" actId="1076"/>
          <ac:spMkLst>
            <pc:docMk/>
            <pc:sldMk cId="2041870454" sldId="284"/>
            <ac:spMk id="7" creationId="{BB398AA5-1982-403A-B5E1-1FF19F80D419}"/>
          </ac:spMkLst>
        </pc:spChg>
        <pc:spChg chg="add mod">
          <ac:chgData name="James Clegg" userId="c6df1435-7a36-4b38-be4d-16e68e91152f" providerId="ADAL" clId="{FEB3B31E-C0D2-4186-978E-5C329E2DCDE5}" dt="2020-12-03T09:54:35.305" v="32" actId="1076"/>
          <ac:spMkLst>
            <pc:docMk/>
            <pc:sldMk cId="2041870454" sldId="284"/>
            <ac:spMk id="8" creationId="{68108870-A94F-475D-B32F-7C56C1F73850}"/>
          </ac:spMkLst>
        </pc:spChg>
        <pc:spChg chg="add mod">
          <ac:chgData name="James Clegg" userId="c6df1435-7a36-4b38-be4d-16e68e91152f" providerId="ADAL" clId="{FEB3B31E-C0D2-4186-978E-5C329E2DCDE5}" dt="2020-12-03T09:54:35.305" v="32" actId="1076"/>
          <ac:spMkLst>
            <pc:docMk/>
            <pc:sldMk cId="2041870454" sldId="284"/>
            <ac:spMk id="9" creationId="{CBCD8544-7E08-473B-8765-C654C64ADCF2}"/>
          </ac:spMkLst>
        </pc:spChg>
        <pc:spChg chg="add mod">
          <ac:chgData name="James Clegg" userId="c6df1435-7a36-4b38-be4d-16e68e91152f" providerId="ADAL" clId="{FEB3B31E-C0D2-4186-978E-5C329E2DCDE5}" dt="2020-12-03T09:54:29.510" v="31" actId="1076"/>
          <ac:spMkLst>
            <pc:docMk/>
            <pc:sldMk cId="2041870454" sldId="284"/>
            <ac:spMk id="10" creationId="{69DD7970-CBD2-4620-A646-55353D4E8AA1}"/>
          </ac:spMkLst>
        </pc:spChg>
        <pc:spChg chg="add mod">
          <ac:chgData name="James Clegg" userId="c6df1435-7a36-4b38-be4d-16e68e91152f" providerId="ADAL" clId="{FEB3B31E-C0D2-4186-978E-5C329E2DCDE5}" dt="2020-12-03T09:55:33.211" v="55" actId="1038"/>
          <ac:spMkLst>
            <pc:docMk/>
            <pc:sldMk cId="2041870454" sldId="284"/>
            <ac:spMk id="11" creationId="{6D427254-C8E8-480A-BCBC-D72B8DBDD1CC}"/>
          </ac:spMkLst>
        </pc:spChg>
        <pc:spChg chg="add mod">
          <ac:chgData name="James Clegg" userId="c6df1435-7a36-4b38-be4d-16e68e91152f" providerId="ADAL" clId="{FEB3B31E-C0D2-4186-978E-5C329E2DCDE5}" dt="2020-12-03T09:54:46.233" v="34" actId="1076"/>
          <ac:spMkLst>
            <pc:docMk/>
            <pc:sldMk cId="2041870454" sldId="284"/>
            <ac:spMk id="12" creationId="{AA070FE9-49A1-4ADB-8701-A9CD6C3D2EE0}"/>
          </ac:spMkLst>
        </pc:spChg>
        <pc:spChg chg="add mod">
          <ac:chgData name="James Clegg" userId="c6df1435-7a36-4b38-be4d-16e68e91152f" providerId="ADAL" clId="{FEB3B31E-C0D2-4186-978E-5C329E2DCDE5}" dt="2020-12-03T09:55:11.278" v="36" actId="1076"/>
          <ac:spMkLst>
            <pc:docMk/>
            <pc:sldMk cId="2041870454" sldId="284"/>
            <ac:spMk id="13" creationId="{38A7713E-1CA6-478F-899D-7EB24939A78D}"/>
          </ac:spMkLst>
        </pc:spChg>
        <pc:spChg chg="add mod">
          <ac:chgData name="James Clegg" userId="c6df1435-7a36-4b38-be4d-16e68e91152f" providerId="ADAL" clId="{FEB3B31E-C0D2-4186-978E-5C329E2DCDE5}" dt="2020-12-03T09:55:11.278" v="36" actId="1076"/>
          <ac:spMkLst>
            <pc:docMk/>
            <pc:sldMk cId="2041870454" sldId="284"/>
            <ac:spMk id="14" creationId="{866B58F6-850C-4232-B1E9-8AD05CFB15E8}"/>
          </ac:spMkLst>
        </pc:spChg>
        <pc:spChg chg="add mod">
          <ac:chgData name="James Clegg" userId="c6df1435-7a36-4b38-be4d-16e68e91152f" providerId="ADAL" clId="{FEB3B31E-C0D2-4186-978E-5C329E2DCDE5}" dt="2020-12-03T09:55:11.278" v="36" actId="1076"/>
          <ac:spMkLst>
            <pc:docMk/>
            <pc:sldMk cId="2041870454" sldId="284"/>
            <ac:spMk id="15" creationId="{324ED679-6B8A-4E61-8850-9C40FECEC999}"/>
          </ac:spMkLst>
        </pc:spChg>
        <pc:spChg chg="add mod">
          <ac:chgData name="James Clegg" userId="c6df1435-7a36-4b38-be4d-16e68e91152f" providerId="ADAL" clId="{FEB3B31E-C0D2-4186-978E-5C329E2DCDE5}" dt="2020-12-03T09:55:11.278" v="36" actId="1076"/>
          <ac:spMkLst>
            <pc:docMk/>
            <pc:sldMk cId="2041870454" sldId="284"/>
            <ac:spMk id="16" creationId="{989135A6-0849-4DC8-B3C5-F59033CCDCCC}"/>
          </ac:spMkLst>
        </pc:spChg>
        <pc:spChg chg="add mod">
          <ac:chgData name="James Clegg" userId="c6df1435-7a36-4b38-be4d-16e68e91152f" providerId="ADAL" clId="{FEB3B31E-C0D2-4186-978E-5C329E2DCDE5}" dt="2020-12-03T09:55:11.278" v="36" actId="1076"/>
          <ac:spMkLst>
            <pc:docMk/>
            <pc:sldMk cId="2041870454" sldId="284"/>
            <ac:spMk id="17" creationId="{B7924933-75DC-4C22-BD81-721B1F120452}"/>
          </ac:spMkLst>
        </pc:spChg>
        <pc:spChg chg="add mod">
          <ac:chgData name="James Clegg" userId="c6df1435-7a36-4b38-be4d-16e68e91152f" providerId="ADAL" clId="{FEB3B31E-C0D2-4186-978E-5C329E2DCDE5}" dt="2020-12-03T09:55:15.763" v="37" actId="1076"/>
          <ac:spMkLst>
            <pc:docMk/>
            <pc:sldMk cId="2041870454" sldId="284"/>
            <ac:spMk id="18" creationId="{03CAAF0C-D933-405E-8381-0DE3ABDEBB90}"/>
          </ac:spMkLst>
        </pc:spChg>
        <pc:spChg chg="add mod">
          <ac:chgData name="James Clegg" userId="c6df1435-7a36-4b38-be4d-16e68e91152f" providerId="ADAL" clId="{FEB3B31E-C0D2-4186-978E-5C329E2DCDE5}" dt="2020-12-03T09:54:35.305" v="32" actId="1076"/>
          <ac:spMkLst>
            <pc:docMk/>
            <pc:sldMk cId="2041870454" sldId="284"/>
            <ac:spMk id="19" creationId="{6624A364-7581-4045-8D02-E912F9FB5EC8}"/>
          </ac:spMkLst>
        </pc:spChg>
        <pc:spChg chg="add mod">
          <ac:chgData name="James Clegg" userId="c6df1435-7a36-4b38-be4d-16e68e91152f" providerId="ADAL" clId="{FEB3B31E-C0D2-4186-978E-5C329E2DCDE5}" dt="2020-12-03T09:55:11.278" v="36" actId="1076"/>
          <ac:spMkLst>
            <pc:docMk/>
            <pc:sldMk cId="2041870454" sldId="284"/>
            <ac:spMk id="20" creationId="{6F1F526A-E39B-4020-A2CD-AC058888039E}"/>
          </ac:spMkLst>
        </pc:spChg>
        <pc:spChg chg="add mod">
          <ac:chgData name="James Clegg" userId="c6df1435-7a36-4b38-be4d-16e68e91152f" providerId="ADAL" clId="{FEB3B31E-C0D2-4186-978E-5C329E2DCDE5}" dt="2020-12-03T09:55:11.278" v="36" actId="1076"/>
          <ac:spMkLst>
            <pc:docMk/>
            <pc:sldMk cId="2041870454" sldId="284"/>
            <ac:spMk id="21" creationId="{3BBE6B71-4F71-4402-BCFE-BF9D742F01BD}"/>
          </ac:spMkLst>
        </pc:spChg>
      </pc:sldChg>
      <pc:sldChg chg="delSp delAnim">
        <pc:chgData name="James Clegg" userId="c6df1435-7a36-4b38-be4d-16e68e91152f" providerId="ADAL" clId="{FEB3B31E-C0D2-4186-978E-5C329E2DCDE5}" dt="2020-12-03T08:59:58.624" v="20" actId="478"/>
        <pc:sldMkLst>
          <pc:docMk/>
          <pc:sldMk cId="2990300432" sldId="285"/>
        </pc:sldMkLst>
        <pc:spChg chg="del">
          <ac:chgData name="James Clegg" userId="c6df1435-7a36-4b38-be4d-16e68e91152f" providerId="ADAL" clId="{FEB3B31E-C0D2-4186-978E-5C329E2DCDE5}" dt="2020-12-03T08:59:58.624" v="20" actId="478"/>
          <ac:spMkLst>
            <pc:docMk/>
            <pc:sldMk cId="2990300432" sldId="285"/>
            <ac:spMk id="21" creationId="{00000000-0000-0000-0000-000000000000}"/>
          </ac:spMkLst>
        </pc:spChg>
      </pc:sldChg>
    </pc:docChg>
  </pc:docChgLst>
  <pc:docChgLst>
    <pc:chgData name="James Clegg" userId="c6df1435-7a36-4b38-be4d-16e68e91152f" providerId="ADAL" clId="{4786815C-42B6-4D4E-A5C2-7EEA8138DE77}"/>
    <pc:docChg chg="custSel modSld">
      <pc:chgData name="James Clegg" userId="c6df1435-7a36-4b38-be4d-16e68e91152f" providerId="ADAL" clId="{4786815C-42B6-4D4E-A5C2-7EEA8138DE77}" dt="2020-12-03T10:36:54.922" v="9"/>
      <pc:docMkLst>
        <pc:docMk/>
      </pc:docMkLst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1098583458" sldId="269"/>
        </pc:sldMkLst>
        <pc:picChg chg="del">
          <ac:chgData name="James Clegg" userId="c6df1435-7a36-4b38-be4d-16e68e91152f" providerId="ADAL" clId="{4786815C-42B6-4D4E-A5C2-7EEA8138DE77}" dt="2020-12-03T10:36:28.989" v="3" actId="478"/>
          <ac:picMkLst>
            <pc:docMk/>
            <pc:sldMk cId="1098583458" sldId="269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4786815C-42B6-4D4E-A5C2-7EEA8138DE77}" dt="2020-12-03T10:36:54.922" v="9"/>
        <pc:sldMkLst>
          <pc:docMk/>
          <pc:sldMk cId="4026166258" sldId="270"/>
        </pc:sldMkLst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3115916882" sldId="278"/>
        </pc:sldMkLst>
        <pc:picChg chg="del">
          <ac:chgData name="James Clegg" userId="c6df1435-7a36-4b38-be4d-16e68e91152f" providerId="ADAL" clId="{4786815C-42B6-4D4E-A5C2-7EEA8138DE77}" dt="2020-12-03T10:36:20.227" v="0" actId="478"/>
          <ac:picMkLst>
            <pc:docMk/>
            <pc:sldMk cId="3115916882" sldId="27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1712967605" sldId="279"/>
        </pc:sldMkLst>
        <pc:picChg chg="del">
          <ac:chgData name="James Clegg" userId="c6df1435-7a36-4b38-be4d-16e68e91152f" providerId="ADAL" clId="{4786815C-42B6-4D4E-A5C2-7EEA8138DE77}" dt="2020-12-03T10:36:23.635" v="1" actId="478"/>
          <ac:picMkLst>
            <pc:docMk/>
            <pc:sldMk cId="1712967605" sldId="27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2200385812" sldId="280"/>
        </pc:sldMkLst>
        <pc:picChg chg="del">
          <ac:chgData name="James Clegg" userId="c6df1435-7a36-4b38-be4d-16e68e91152f" providerId="ADAL" clId="{4786815C-42B6-4D4E-A5C2-7EEA8138DE77}" dt="2020-12-03T10:36:31.692" v="4" actId="478"/>
          <ac:picMkLst>
            <pc:docMk/>
            <pc:sldMk cId="2200385812" sldId="28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3619759064" sldId="281"/>
        </pc:sldMkLst>
        <pc:picChg chg="del">
          <ac:chgData name="James Clegg" userId="c6df1435-7a36-4b38-be4d-16e68e91152f" providerId="ADAL" clId="{4786815C-42B6-4D4E-A5C2-7EEA8138DE77}" dt="2020-12-03T10:36:26.065" v="2" actId="478"/>
          <ac:picMkLst>
            <pc:docMk/>
            <pc:sldMk cId="3619759064" sldId="28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940018743" sldId="282"/>
        </pc:sldMkLst>
        <pc:picChg chg="del">
          <ac:chgData name="James Clegg" userId="c6df1435-7a36-4b38-be4d-16e68e91152f" providerId="ADAL" clId="{4786815C-42B6-4D4E-A5C2-7EEA8138DE77}" dt="2020-12-03T10:36:34.271" v="5" actId="478"/>
          <ac:picMkLst>
            <pc:docMk/>
            <pc:sldMk cId="940018743" sldId="28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2515497413" sldId="283"/>
        </pc:sldMkLst>
        <pc:picChg chg="del">
          <ac:chgData name="James Clegg" userId="c6df1435-7a36-4b38-be4d-16e68e91152f" providerId="ADAL" clId="{4786815C-42B6-4D4E-A5C2-7EEA8138DE77}" dt="2020-12-03T10:36:37.222" v="6" actId="478"/>
          <ac:picMkLst>
            <pc:docMk/>
            <pc:sldMk cId="2515497413" sldId="283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2041870454" sldId="284"/>
        </pc:sldMkLst>
        <pc:picChg chg="del">
          <ac:chgData name="James Clegg" userId="c6df1435-7a36-4b38-be4d-16e68e91152f" providerId="ADAL" clId="{4786815C-42B6-4D4E-A5C2-7EEA8138DE77}" dt="2020-12-03T10:36:43.042" v="8" actId="478"/>
          <ac:picMkLst>
            <pc:docMk/>
            <pc:sldMk cId="2041870454" sldId="284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786815C-42B6-4D4E-A5C2-7EEA8138DE77}" dt="2020-12-03T10:36:54.922" v="9"/>
        <pc:sldMkLst>
          <pc:docMk/>
          <pc:sldMk cId="2990300432" sldId="285"/>
        </pc:sldMkLst>
        <pc:picChg chg="del">
          <ac:chgData name="James Clegg" userId="c6df1435-7a36-4b38-be4d-16e68e91152f" providerId="ADAL" clId="{4786815C-42B6-4D4E-A5C2-7EEA8138DE77}" dt="2020-12-03T10:36:39.644" v="7" actId="478"/>
          <ac:picMkLst>
            <pc:docMk/>
            <pc:sldMk cId="2990300432" sldId="285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D8482-0B71-426C-A5FC-47FC832E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82" y="1009687"/>
            <a:ext cx="5206435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4C304-3118-4CBB-A9FE-1E583D8A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36" y="2308184"/>
            <a:ext cx="1993401" cy="2384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81836-FE04-4A8A-9C3E-6D8602E2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288" y="2449215"/>
            <a:ext cx="1993401" cy="2384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EBD1C-6AFE-42AE-BF61-07AFDBFD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62" y="2973562"/>
            <a:ext cx="1993401" cy="2384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65D1F-899A-42EC-B9DF-3C18AD67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116" y="2890008"/>
            <a:ext cx="1993401" cy="2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574" y="3665374"/>
            <a:ext cx="8608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Are there any combinations which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a nicer design?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are their lengths?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88992-548E-42EF-82B7-7979866F89A6}"/>
              </a:ext>
            </a:extLst>
          </p:cNvPr>
          <p:cNvSpPr/>
          <p:nvPr/>
        </p:nvSpPr>
        <p:spPr>
          <a:xfrm>
            <a:off x="6257694" y="1321392"/>
            <a:ext cx="360000" cy="819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98AA5-1982-403A-B5E1-1FF19F80D419}"/>
              </a:ext>
            </a:extLst>
          </p:cNvPr>
          <p:cNvSpPr/>
          <p:nvPr/>
        </p:nvSpPr>
        <p:spPr>
          <a:xfrm>
            <a:off x="855767" y="1321392"/>
            <a:ext cx="2520000" cy="819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108870-A94F-475D-B32F-7C56C1F73850}"/>
              </a:ext>
            </a:extLst>
          </p:cNvPr>
          <p:cNvSpPr/>
          <p:nvPr/>
        </p:nvSpPr>
        <p:spPr>
          <a:xfrm>
            <a:off x="3741743" y="1321392"/>
            <a:ext cx="2520000" cy="819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D8544-7E08-473B-8765-C654C64ADCF2}"/>
              </a:ext>
            </a:extLst>
          </p:cNvPr>
          <p:cNvSpPr/>
          <p:nvPr/>
        </p:nvSpPr>
        <p:spPr>
          <a:xfrm>
            <a:off x="3381743" y="1321392"/>
            <a:ext cx="360000" cy="819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9DD7970-CBD2-4620-A646-55353D4E8AA1}"/>
              </a:ext>
            </a:extLst>
          </p:cNvPr>
          <p:cNvSpPr/>
          <p:nvPr/>
        </p:nvSpPr>
        <p:spPr>
          <a:xfrm rot="16200000">
            <a:off x="4849117" y="-3051290"/>
            <a:ext cx="297229" cy="8280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27254-C8E8-480A-BCBC-D72B8DBDD1CC}"/>
              </a:ext>
            </a:extLst>
          </p:cNvPr>
          <p:cNvSpPr txBox="1"/>
          <p:nvPr/>
        </p:nvSpPr>
        <p:spPr>
          <a:xfrm>
            <a:off x="4522376" y="454678"/>
            <a:ext cx="119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omic Sans MS" panose="030F0702030302020204" pitchFamily="66" charset="0"/>
              </a:rPr>
              <a:t>23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70FE9-49A1-4ADB-8701-A9CD6C3D2EE0}"/>
                  </a:ext>
                </a:extLst>
              </p:cNvPr>
              <p:cNvSpPr txBox="1"/>
              <p:nvPr/>
            </p:nvSpPr>
            <p:spPr>
              <a:xfrm>
                <a:off x="953729" y="2251890"/>
                <a:ext cx="828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7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1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7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1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070FE9-49A1-4ADB-8701-A9CD6C3D2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29" y="2251890"/>
                <a:ext cx="828597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8A7713E-1CA6-478F-899D-7EB24939A78D}"/>
              </a:ext>
            </a:extLst>
          </p:cNvPr>
          <p:cNvSpPr/>
          <p:nvPr/>
        </p:nvSpPr>
        <p:spPr>
          <a:xfrm>
            <a:off x="855441" y="2747410"/>
            <a:ext cx="1800000" cy="81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6B58F6-850C-4232-B1E9-8AD05CFB15E8}"/>
              </a:ext>
            </a:extLst>
          </p:cNvPr>
          <p:cNvSpPr/>
          <p:nvPr/>
        </p:nvSpPr>
        <p:spPr>
          <a:xfrm>
            <a:off x="6257080" y="2747410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4ED679-6B8A-4E61-8850-9C40FECEC999}"/>
              </a:ext>
            </a:extLst>
          </p:cNvPr>
          <p:cNvSpPr/>
          <p:nvPr/>
        </p:nvSpPr>
        <p:spPr>
          <a:xfrm>
            <a:off x="5896753" y="2747410"/>
            <a:ext cx="360000" cy="819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9135A6-0849-4DC8-B3C5-F59033CCDCCC}"/>
              </a:ext>
            </a:extLst>
          </p:cNvPr>
          <p:cNvSpPr/>
          <p:nvPr/>
        </p:nvSpPr>
        <p:spPr>
          <a:xfrm>
            <a:off x="7337406" y="2747410"/>
            <a:ext cx="1800000" cy="81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924933-75DC-4C22-BD81-721B1F120452}"/>
              </a:ext>
            </a:extLst>
          </p:cNvPr>
          <p:cNvSpPr/>
          <p:nvPr/>
        </p:nvSpPr>
        <p:spPr>
          <a:xfrm>
            <a:off x="2655769" y="2747410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CAAF0C-D933-405E-8381-0DE3ABDEBB90}"/>
                  </a:ext>
                </a:extLst>
              </p:cNvPr>
              <p:cNvSpPr txBox="1"/>
              <p:nvPr/>
            </p:nvSpPr>
            <p:spPr>
              <a:xfrm>
                <a:off x="851430" y="3716152"/>
                <a:ext cx="828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1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5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1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3	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5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CAAF0C-D933-405E-8381-0DE3ABDEB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30" y="3716152"/>
                <a:ext cx="8285976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624A364-7581-4045-8D02-E912F9FB5EC8}"/>
              </a:ext>
            </a:extLst>
          </p:cNvPr>
          <p:cNvSpPr/>
          <p:nvPr/>
        </p:nvSpPr>
        <p:spPr>
          <a:xfrm>
            <a:off x="6617732" y="1321392"/>
            <a:ext cx="2520000" cy="819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F526A-E39B-4020-A2CD-AC058888039E}"/>
              </a:ext>
            </a:extLst>
          </p:cNvPr>
          <p:cNvSpPr/>
          <p:nvPr/>
        </p:nvSpPr>
        <p:spPr>
          <a:xfrm>
            <a:off x="3736097" y="2747410"/>
            <a:ext cx="360000" cy="819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E6B71-4F71-4402-BCFE-BF9D742F01BD}"/>
              </a:ext>
            </a:extLst>
          </p:cNvPr>
          <p:cNvSpPr/>
          <p:nvPr/>
        </p:nvSpPr>
        <p:spPr>
          <a:xfrm>
            <a:off x="4096425" y="2747410"/>
            <a:ext cx="1800000" cy="81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9533" y="101557"/>
            <a:ext cx="1375243" cy="1695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86" y="170479"/>
            <a:ext cx="1427798" cy="1722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38" y="710961"/>
            <a:ext cx="1405916" cy="1695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" y="202404"/>
            <a:ext cx="1395823" cy="15335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657" y="1219198"/>
            <a:ext cx="1349655" cy="15335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419" y="1276822"/>
            <a:ext cx="1423545" cy="1703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7476" y="698537"/>
            <a:ext cx="1412761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0447" y="1113643"/>
            <a:ext cx="1463858" cy="17223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608" y="202404"/>
            <a:ext cx="1389408" cy="1760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6011" y="1143597"/>
            <a:ext cx="1448553" cy="17543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4797706" y="604884"/>
            <a:ext cx="46452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Socks come in pairs or twos.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individual socks will need washing if 8 children go on a winter walk?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if 10 children go?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if 15 children go?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if 20 children go?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8" y="4117152"/>
            <a:ext cx="924947" cy="12075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6" y="3815930"/>
            <a:ext cx="924947" cy="12075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" y="4094675"/>
            <a:ext cx="924947" cy="12075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37" y="4025095"/>
            <a:ext cx="924947" cy="12075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40" y="3499191"/>
            <a:ext cx="912231" cy="11909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94" y="3476217"/>
            <a:ext cx="924947" cy="120757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6" y="3272215"/>
            <a:ext cx="924947" cy="120757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8914" flipH="1">
            <a:off x="815729" y="3361241"/>
            <a:ext cx="912231" cy="119096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3" y="3933038"/>
            <a:ext cx="924947" cy="12075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26" y="3863129"/>
            <a:ext cx="924947" cy="12075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2" y="3672859"/>
            <a:ext cx="924947" cy="12075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8687" y="4019549"/>
            <a:ext cx="912231" cy="11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8" y="4117152"/>
            <a:ext cx="924947" cy="12075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6" y="3815930"/>
            <a:ext cx="924947" cy="12075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" y="4094675"/>
            <a:ext cx="924947" cy="1207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9533" y="101557"/>
            <a:ext cx="1375243" cy="1695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86" y="170479"/>
            <a:ext cx="1427798" cy="1722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37" y="4025095"/>
            <a:ext cx="924947" cy="1207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40" y="3499191"/>
            <a:ext cx="912231" cy="119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94" y="3476217"/>
            <a:ext cx="924947" cy="1207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6" y="3272215"/>
            <a:ext cx="924947" cy="1207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38" y="710961"/>
            <a:ext cx="1405916" cy="1695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" y="202404"/>
            <a:ext cx="1395823" cy="15335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657" y="1219198"/>
            <a:ext cx="1349655" cy="15335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419" y="1276822"/>
            <a:ext cx="1423545" cy="1703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7476" y="698537"/>
            <a:ext cx="1412761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0447" y="1113643"/>
            <a:ext cx="1463858" cy="17223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608" y="202404"/>
            <a:ext cx="1389408" cy="1760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6011" y="1143597"/>
            <a:ext cx="1448553" cy="17543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8914" flipH="1">
            <a:off x="815729" y="3361241"/>
            <a:ext cx="912231" cy="11909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3" y="3933038"/>
            <a:ext cx="924947" cy="1207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26" y="3863129"/>
            <a:ext cx="924947" cy="12075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2" y="3672859"/>
            <a:ext cx="924947" cy="12075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8687" y="4019549"/>
            <a:ext cx="912231" cy="11909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27178" y="5041700"/>
            <a:ext cx="7614794" cy="433103"/>
            <a:chOff x="886303" y="6426026"/>
            <a:chExt cx="7614794" cy="43310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024265" y="6426026"/>
              <a:ext cx="74720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886303" y="6489797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0</a:t>
              </a:r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71865" y="6489797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2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57427" y="6489797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4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42989" y="6489797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6</a:t>
              </a:r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28551" y="6489797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8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14113" y="6489797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10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58151" y="6489797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12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02189" y="6489797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14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46227" y="6489797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16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290265" y="6489797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18</a:t>
              </a:r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34303" y="648433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20</a:t>
              </a:r>
              <a:endParaRPr lang="en-GB" dirty="0"/>
            </a:p>
          </p:txBody>
        </p:sp>
      </p:grpSp>
      <p:sp>
        <p:nvSpPr>
          <p:cNvPr id="60" name="Arc 59"/>
          <p:cNvSpPr/>
          <p:nvPr/>
        </p:nvSpPr>
        <p:spPr>
          <a:xfrm>
            <a:off x="1485204" y="4715733"/>
            <a:ext cx="663047" cy="616744"/>
          </a:xfrm>
          <a:prstGeom prst="arc">
            <a:avLst>
              <a:gd name="adj1" fmla="val 10794768"/>
              <a:gd name="adj2" fmla="val 2131678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4933635" y="4711249"/>
            <a:ext cx="740505" cy="616744"/>
          </a:xfrm>
          <a:prstGeom prst="arc">
            <a:avLst>
              <a:gd name="adj1" fmla="val 10794768"/>
              <a:gd name="adj2" fmla="val 4606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2172238" y="4715733"/>
            <a:ext cx="663047" cy="616744"/>
          </a:xfrm>
          <a:prstGeom prst="arc">
            <a:avLst>
              <a:gd name="adj1" fmla="val 10794768"/>
              <a:gd name="adj2" fmla="val 2131678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2859272" y="4715733"/>
            <a:ext cx="663047" cy="616744"/>
          </a:xfrm>
          <a:prstGeom prst="arc">
            <a:avLst>
              <a:gd name="adj1" fmla="val 10794768"/>
              <a:gd name="adj2" fmla="val 2131678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3546306" y="4715733"/>
            <a:ext cx="663047" cy="616744"/>
          </a:xfrm>
          <a:prstGeom prst="arc">
            <a:avLst>
              <a:gd name="adj1" fmla="val 10794768"/>
              <a:gd name="adj2" fmla="val 2131678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4233340" y="4715733"/>
            <a:ext cx="663047" cy="616744"/>
          </a:xfrm>
          <a:prstGeom prst="arc">
            <a:avLst>
              <a:gd name="adj1" fmla="val 10794768"/>
              <a:gd name="adj2" fmla="val 2131678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5711388" y="4715733"/>
            <a:ext cx="740505" cy="616744"/>
          </a:xfrm>
          <a:prstGeom prst="arc">
            <a:avLst>
              <a:gd name="adj1" fmla="val 10794768"/>
              <a:gd name="adj2" fmla="val 21499016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6470026" y="4713574"/>
            <a:ext cx="740505" cy="616744"/>
          </a:xfrm>
          <a:prstGeom prst="arc">
            <a:avLst>
              <a:gd name="adj1" fmla="val 10794768"/>
              <a:gd name="adj2" fmla="val 4606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9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3.33333E-6 L 0.18638 0.0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1" y="4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4.81481E-6 L 0.17852 0.05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6" y="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2.96296E-6 L 0.21955 0.0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8" y="38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4.44444E-6 L 0.21907 0.0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6" y="35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81481E-6 L 0.32884 0.132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2" y="66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4.81481E-6 L 0.19455 0.153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8" y="7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1.48148E-6 L 0.29119 0.2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1" y="10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3.7037E-6 L 0.13109 0.227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54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1.48148E-6 L 0.0165 -0.1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" y="-50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7.40741E-7 L 0.07805 -0.0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" y="-11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6 2.59259E-6 L -0.02548 -0.0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" y="-106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3.7037E-6 L 0.17981 0.0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0" y="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-4.07407E-6 L 0.02484 -0.0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" y="-439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2.59259E-6 L 0.11458 -0.082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1" y="-41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1.11111E-6 L 0.22757 -0.055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8" y="-27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3.33333E-6 L 0.30112 -0.1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48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7" grpId="0" animBg="1"/>
      <p:bldP spid="67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9533" y="101557"/>
            <a:ext cx="1375243" cy="1695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86" y="170479"/>
            <a:ext cx="1427798" cy="1722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38" y="710961"/>
            <a:ext cx="1405916" cy="1695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" y="202404"/>
            <a:ext cx="1395823" cy="15335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657" y="1219198"/>
            <a:ext cx="1349655" cy="15335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419" y="1276822"/>
            <a:ext cx="1423545" cy="1703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7476" y="698537"/>
            <a:ext cx="1412761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0447" y="1113643"/>
            <a:ext cx="1463858" cy="17223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608" y="202404"/>
            <a:ext cx="1389408" cy="1760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6011" y="1143597"/>
            <a:ext cx="1448553" cy="17543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4797706" y="604884"/>
            <a:ext cx="46452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Socks come in pairs or twos.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individual socks will need washing if 8 children go on a winter walk?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if 10 children go?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if 15 children go?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many if 20 children go?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8" y="4117152"/>
            <a:ext cx="924947" cy="12075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6" y="3815930"/>
            <a:ext cx="924947" cy="12075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" y="4094675"/>
            <a:ext cx="924947" cy="12075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37" y="4025095"/>
            <a:ext cx="924947" cy="12075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40" y="3499191"/>
            <a:ext cx="912231" cy="11909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94" y="3476217"/>
            <a:ext cx="924947" cy="120757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6" y="3272215"/>
            <a:ext cx="924947" cy="120757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8914" flipH="1">
            <a:off x="815729" y="3361241"/>
            <a:ext cx="912231" cy="119096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3" y="3933038"/>
            <a:ext cx="924947" cy="12075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26" y="3863129"/>
            <a:ext cx="924947" cy="12075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2" y="3672859"/>
            <a:ext cx="924947" cy="12075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8687" y="4019549"/>
            <a:ext cx="912231" cy="11909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5215608" y="611891"/>
            <a:ext cx="4645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16</a:t>
            </a: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			20</a:t>
            </a: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			30</a:t>
            </a: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			40</a:t>
            </a: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7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30196" y="1184678"/>
            <a:ext cx="4568997" cy="4171822"/>
            <a:chOff x="2630196" y="1184678"/>
            <a:chExt cx="4568997" cy="41718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75" y="1275915"/>
              <a:ext cx="940320" cy="9896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555" y="2370084"/>
              <a:ext cx="879344" cy="9896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26" y="2237909"/>
              <a:ext cx="795902" cy="10427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127" y="1307003"/>
              <a:ext cx="783065" cy="104273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343" y="4320782"/>
              <a:ext cx="940320" cy="98960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0544">
              <a:off x="5274203" y="2325574"/>
              <a:ext cx="909903" cy="95636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462" y="4313764"/>
              <a:ext cx="795902" cy="104273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517" y="3238575"/>
              <a:ext cx="783065" cy="10427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34747">
              <a:off x="5981217" y="1281527"/>
              <a:ext cx="972998" cy="95636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54099">
              <a:off x="6266058" y="4356949"/>
              <a:ext cx="909903" cy="95636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708" y="2237909"/>
              <a:ext cx="795902" cy="104273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95" y="3301847"/>
              <a:ext cx="783065" cy="104273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5591">
              <a:off x="5130682" y="1281527"/>
              <a:ext cx="972998" cy="95636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6293">
              <a:off x="5358073" y="3357606"/>
              <a:ext cx="879344" cy="98960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2676">
              <a:off x="3640532" y="4266612"/>
              <a:ext cx="823562" cy="100771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178" y="1184678"/>
              <a:ext cx="783065" cy="104273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4906">
              <a:off x="2630196" y="3357607"/>
              <a:ext cx="940320" cy="9896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0884">
              <a:off x="3585657" y="3328217"/>
              <a:ext cx="909903" cy="95636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01544">
              <a:off x="2756905" y="4348118"/>
              <a:ext cx="823562" cy="100771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6479">
              <a:off x="4525438" y="2262358"/>
              <a:ext cx="783065" cy="1042736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2742335" y="1362440"/>
            <a:ext cx="752393" cy="18947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" y="202404"/>
            <a:ext cx="1395823" cy="15335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223" y="1308156"/>
            <a:ext cx="1349655" cy="15335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169" y="2213453"/>
            <a:ext cx="1423545" cy="17031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8297686" y="202404"/>
            <a:ext cx="1676941" cy="5606593"/>
            <a:chOff x="1869242" y="161149"/>
            <a:chExt cx="1689280" cy="56478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87" y="3251911"/>
              <a:ext cx="1405916" cy="16959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9242" y="161149"/>
              <a:ext cx="1375243" cy="169592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724" y="4086676"/>
              <a:ext cx="1427798" cy="172232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50006" y="2193863"/>
              <a:ext cx="1412761" cy="172232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06186" y="917115"/>
              <a:ext cx="1389408" cy="1760737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121" y="3081174"/>
            <a:ext cx="1448553" cy="17543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73" y="3853377"/>
            <a:ext cx="1463858" cy="17223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1143774" y="547438"/>
            <a:ext cx="216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Can you make equal groups of 2?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595198" y="1370700"/>
            <a:ext cx="752393" cy="18947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4456891" y="1300839"/>
            <a:ext cx="752393" cy="18947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60"/>
          <p:cNvSpPr/>
          <p:nvPr/>
        </p:nvSpPr>
        <p:spPr>
          <a:xfrm rot="5400000">
            <a:off x="5713763" y="862881"/>
            <a:ext cx="841536" cy="17174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/>
          <p:cNvSpPr/>
          <p:nvPr/>
        </p:nvSpPr>
        <p:spPr>
          <a:xfrm rot="5400000">
            <a:off x="3102686" y="2979349"/>
            <a:ext cx="841536" cy="17174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/>
          <p:cNvSpPr/>
          <p:nvPr/>
        </p:nvSpPr>
        <p:spPr>
          <a:xfrm rot="5400000">
            <a:off x="3154273" y="3935940"/>
            <a:ext cx="841536" cy="17174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63"/>
          <p:cNvSpPr/>
          <p:nvPr/>
        </p:nvSpPr>
        <p:spPr>
          <a:xfrm>
            <a:off x="4543648" y="3347928"/>
            <a:ext cx="752393" cy="18947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65"/>
          <p:cNvSpPr/>
          <p:nvPr/>
        </p:nvSpPr>
        <p:spPr>
          <a:xfrm>
            <a:off x="5422632" y="2318094"/>
            <a:ext cx="752393" cy="18947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66"/>
          <p:cNvSpPr/>
          <p:nvPr/>
        </p:nvSpPr>
        <p:spPr>
          <a:xfrm>
            <a:off x="6259204" y="2323195"/>
            <a:ext cx="752393" cy="18947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/>
          <p:cNvSpPr/>
          <p:nvPr/>
        </p:nvSpPr>
        <p:spPr>
          <a:xfrm rot="5400000">
            <a:off x="5890550" y="3929731"/>
            <a:ext cx="841536" cy="17174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446996" y="1204579"/>
            <a:ext cx="362128" cy="678840"/>
          </a:xfrm>
          <a:prstGeom prst="corner">
            <a:avLst>
              <a:gd name="adj1" fmla="val 38694"/>
              <a:gd name="adj2" fmla="val 3884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8126" y="557288"/>
            <a:ext cx="747045" cy="74704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3503578" y="70542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5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52" grpId="0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" y="202404"/>
            <a:ext cx="1395823" cy="15335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223" y="1308156"/>
            <a:ext cx="1349655" cy="15335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169" y="2213453"/>
            <a:ext cx="1423545" cy="17031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8297686" y="202404"/>
            <a:ext cx="1676941" cy="5606593"/>
            <a:chOff x="1869242" y="161149"/>
            <a:chExt cx="1689280" cy="56478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87" y="3251911"/>
              <a:ext cx="1405916" cy="16959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9242" y="161149"/>
              <a:ext cx="1375243" cy="169592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724" y="4086676"/>
              <a:ext cx="1427798" cy="172232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50006" y="2193863"/>
              <a:ext cx="1412761" cy="172232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06186" y="917115"/>
              <a:ext cx="1389408" cy="1760737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121" y="3081174"/>
            <a:ext cx="1448553" cy="17543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73" y="3853377"/>
            <a:ext cx="1463858" cy="17223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1143774" y="547438"/>
            <a:ext cx="216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Can you make equal groups of 2?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1388769" y="1836548"/>
            <a:ext cx="123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Groups of 4?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1387910" y="3676106"/>
            <a:ext cx="123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Groups of 8?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1405203" y="2756327"/>
            <a:ext cx="123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Groups of 6?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1431796" y="4595884"/>
            <a:ext cx="123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Groups of 10?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630196" y="1184678"/>
            <a:ext cx="4568997" cy="4171822"/>
            <a:chOff x="2630196" y="1184678"/>
            <a:chExt cx="4568997" cy="417182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75" y="1275915"/>
              <a:ext cx="940320" cy="98960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555" y="2370084"/>
              <a:ext cx="879344" cy="98960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26" y="2237909"/>
              <a:ext cx="795902" cy="104273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127" y="1307003"/>
              <a:ext cx="783065" cy="104273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343" y="4320782"/>
              <a:ext cx="940320" cy="9896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0544">
              <a:off x="5274203" y="2325574"/>
              <a:ext cx="909903" cy="95636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462" y="4313764"/>
              <a:ext cx="795902" cy="104273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517" y="3238575"/>
              <a:ext cx="783065" cy="104273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34747">
              <a:off x="5981217" y="1281527"/>
              <a:ext cx="972998" cy="95636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54099">
              <a:off x="6266058" y="4356949"/>
              <a:ext cx="909903" cy="95636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708" y="2237909"/>
              <a:ext cx="795902" cy="104273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95" y="3301847"/>
              <a:ext cx="783065" cy="104273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5591">
              <a:off x="5130682" y="1281527"/>
              <a:ext cx="972998" cy="95636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6293">
              <a:off x="5358073" y="3357606"/>
              <a:ext cx="879344" cy="98960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2676">
              <a:off x="3640532" y="4266612"/>
              <a:ext cx="823562" cy="100771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178" y="1184678"/>
              <a:ext cx="783065" cy="104273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4906">
              <a:off x="2630196" y="3357607"/>
              <a:ext cx="940320" cy="989603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0884">
              <a:off x="3585657" y="3328217"/>
              <a:ext cx="909903" cy="956366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01544">
              <a:off x="2756905" y="4348118"/>
              <a:ext cx="823562" cy="100771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6479">
              <a:off x="4525438" y="2262358"/>
              <a:ext cx="783065" cy="1042736"/>
            </a:xfrm>
            <a:prstGeom prst="rect">
              <a:avLst/>
            </a:prstGeom>
          </p:spPr>
        </p:pic>
      </p:grpSp>
      <p:sp>
        <p:nvSpPr>
          <p:cNvPr id="87" name="Rounded Rectangle 86"/>
          <p:cNvSpPr/>
          <p:nvPr/>
        </p:nvSpPr>
        <p:spPr>
          <a:xfrm>
            <a:off x="2742335" y="1362440"/>
            <a:ext cx="1713754" cy="18947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/>
          <p:cNvSpPr/>
          <p:nvPr/>
        </p:nvSpPr>
        <p:spPr>
          <a:xfrm>
            <a:off x="4488950" y="1300524"/>
            <a:ext cx="750204" cy="40559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6477813" y="462609"/>
            <a:ext cx="2312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Can you make equal groups of 3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or 5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or 7?</a:t>
            </a:r>
          </a:p>
        </p:txBody>
      </p:sp>
      <p:sp>
        <p:nvSpPr>
          <p:cNvPr id="90" name="Cross 89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2293818" y="3028353"/>
            <a:ext cx="780762" cy="768594"/>
          </a:xfrm>
          <a:prstGeom prst="plus">
            <a:avLst>
              <a:gd name="adj" fmla="val 3816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446996" y="1204579"/>
            <a:ext cx="362128" cy="678840"/>
          </a:xfrm>
          <a:prstGeom prst="corner">
            <a:avLst>
              <a:gd name="adj1" fmla="val 44784"/>
              <a:gd name="adj2" fmla="val 4151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324337" y="2135012"/>
            <a:ext cx="362128" cy="678840"/>
          </a:xfrm>
          <a:prstGeom prst="corner">
            <a:avLst>
              <a:gd name="adj1" fmla="val 47070"/>
              <a:gd name="adj2" fmla="val 4284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387179" y="4938275"/>
            <a:ext cx="362128" cy="678840"/>
          </a:xfrm>
          <a:prstGeom prst="corner">
            <a:avLst>
              <a:gd name="adj1" fmla="val 44603"/>
              <a:gd name="adj2" fmla="val 4246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Cross 9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2328747" y="3987520"/>
            <a:ext cx="780762" cy="768594"/>
          </a:xfrm>
          <a:prstGeom prst="plus">
            <a:avLst>
              <a:gd name="adj" fmla="val 3817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8085233" y="1535119"/>
            <a:ext cx="217461" cy="407647"/>
          </a:xfrm>
          <a:prstGeom prst="corner">
            <a:avLst>
              <a:gd name="adj1" fmla="val 48485"/>
              <a:gd name="adj2" fmla="val 4838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Cross 98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7976176" y="1207366"/>
            <a:ext cx="378314" cy="372418"/>
          </a:xfrm>
          <a:prstGeom prst="plus">
            <a:avLst>
              <a:gd name="adj" fmla="val 36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ross 99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7985196" y="1951903"/>
            <a:ext cx="378314" cy="372418"/>
          </a:xfrm>
          <a:prstGeom prst="plus">
            <a:avLst>
              <a:gd name="adj" fmla="val 357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3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87" grpId="0" animBg="1"/>
      <p:bldP spid="87" grpId="1" animBg="1"/>
      <p:bldP spid="88" grpId="0" animBg="1"/>
      <p:bldP spid="88" grpId="1" animBg="1"/>
      <p:bldP spid="89" grpId="0"/>
      <p:bldP spid="90" grpId="0" animBg="1"/>
      <p:bldP spid="92" grpId="0" animBg="1"/>
      <p:bldP spid="93" grpId="0" animBg="1"/>
      <p:bldP spid="94" grpId="0" animBg="1"/>
      <p:bldP spid="98" grpId="0" animBg="1"/>
      <p:bldP spid="9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3532" y="584697"/>
            <a:ext cx="788960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Mr Rose knits new scarf using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panels of 3 cm and panels of 5 cm.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scarf measures 23 cm.</a:t>
            </a:r>
          </a:p>
          <a:p>
            <a:pPr algn="ctr"/>
            <a:endParaRPr lang="en-GB" sz="10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of each panel could he have used?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0" y="584697"/>
            <a:ext cx="1733037" cy="11968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8319" y="1572080"/>
            <a:ext cx="1080000" cy="8198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7262" y="1572080"/>
            <a:ext cx="720000" cy="819806"/>
          </a:xfrm>
          <a:prstGeom prst="rect">
            <a:avLst/>
          </a:prstGeom>
          <a:solidFill>
            <a:srgbClr val="E03E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750" y="3104977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522817" y="324766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45643" y="2513351"/>
            <a:ext cx="10726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49358" y="2498594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 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56371" y="2498594"/>
            <a:ext cx="71089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3937" y="2498594"/>
            <a:ext cx="74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0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5781" y="1567476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792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2195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3390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4585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ight Brace 1"/>
          <p:cNvSpPr/>
          <p:nvPr/>
        </p:nvSpPr>
        <p:spPr>
          <a:xfrm rot="16200000">
            <a:off x="4843142" y="-3051290"/>
            <a:ext cx="297229" cy="8280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2649" y="478430"/>
            <a:ext cx="119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omic Sans MS" panose="030F0702030302020204" pitchFamily="66" charset="0"/>
              </a:rPr>
              <a:t>23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5781" y="2717433"/>
                <a:ext cx="828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5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5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5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5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3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81" y="2717433"/>
                <a:ext cx="828597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45781" y="3509249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6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45782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2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4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5781" y="4659206"/>
                <a:ext cx="828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81" y="4659206"/>
                <a:ext cx="828597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54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0" grpId="0"/>
      <p:bldP spid="12" grpId="0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9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5781" y="1567476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792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789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6783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ight Brace 1"/>
          <p:cNvSpPr/>
          <p:nvPr/>
        </p:nvSpPr>
        <p:spPr>
          <a:xfrm rot="16200000">
            <a:off x="4843142" y="-3051290"/>
            <a:ext cx="297229" cy="8280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2649" y="478430"/>
            <a:ext cx="119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omic Sans MS" panose="030F0702030302020204" pitchFamily="66" charset="0"/>
              </a:rPr>
              <a:t>23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5781" y="2717433"/>
                <a:ext cx="828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5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5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5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5 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 3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81" y="2717433"/>
                <a:ext cx="828597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45781" y="3509249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6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45782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4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5781" y="4659206"/>
                <a:ext cx="828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  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   3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81" y="4659206"/>
                <a:ext cx="828597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447786" y="1567476"/>
            <a:ext cx="1800000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5781" y="3509249"/>
            <a:ext cx="10800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3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44444E-6 L 0.1096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4.44444E-6 L 0.10962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976 0.06551 C -0.11763 0.08033 -0.14824 0.08843 -0.18045 0.08843 C -0.21651 0.08843 -0.24584 0.08033 -0.26587 0.06551 L -0.36314 -4.44444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7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2.22222E-6 L -0.18157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2.22222E-6 L -0.18157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2.22222E-6 L -0.18157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2.22222E-6 L 0.0875 0.04004 C 0.10561 0.04907 0.13318 0.05393 0.16218 0.05393 C 0.19487 0.05393 0.22116 0.04907 0.23926 0.04004 L 0.32709 2.22222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7" grpId="0" animBg="1"/>
      <p:bldP spid="29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5.1|3.1|0.8|0.6|0.5|0.7|0.7|0.6|0.7|4.5|4.9|1|0.8|0.9|0.8|0.8|0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1|10.4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9|7.6|2.3|0.6|0.9|0.6|0.5|0.5|0.5|0.7|0.5|5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1.5|4.2|0.8|0.7|0.5|13.8|2.8|2.1|2.5|3|12.9|2.9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6.2|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50DCF-37B0-40E0-8911-A7B4E0A7F4F9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cee99ee9-287b-4f9a-957c-ba5ae7375c9a"/>
    <ds:schemaRef ds:uri="http://schemas.microsoft.com/office/infopath/2007/PartnerControls"/>
    <ds:schemaRef ds:uri="http://schemas.openxmlformats.org/package/2006/metadata/core-properties"/>
    <ds:schemaRef ds:uri="522d4c35-b548-4432-90ae-af4376e1c4b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0DAAC2-22D2-4EC5-8E95-A25050B7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2857</TotalTime>
  <Words>306</Words>
  <Application>Microsoft Office PowerPoint</Application>
  <PresentationFormat>A4 Paper (210x297 mm)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M Wilson</cp:lastModifiedBy>
  <cp:revision>118</cp:revision>
  <dcterms:created xsi:type="dcterms:W3CDTF">2019-10-15T10:24:11Z</dcterms:created>
  <dcterms:modified xsi:type="dcterms:W3CDTF">2021-01-07T11:07:12Z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