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1" r:id="rId5"/>
    <p:sldId id="259" r:id="rId6"/>
    <p:sldId id="274" r:id="rId7"/>
    <p:sldId id="272" r:id="rId8"/>
    <p:sldId id="273" r:id="rId9"/>
    <p:sldId id="278" r:id="rId10"/>
    <p:sldId id="279" r:id="rId11"/>
    <p:sldId id="280" r:id="rId12"/>
    <p:sldId id="281" r:id="rId13"/>
    <p:sldId id="269" r:id="rId14"/>
    <p:sldId id="275" r:id="rId15"/>
    <p:sldId id="276" r:id="rId16"/>
    <p:sldId id="277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5"/>
    <p:restoredTop sz="94693"/>
  </p:normalViewPr>
  <p:slideViewPr>
    <p:cSldViewPr snapToGrid="0" snapToObjects="1">
      <p:cViewPr varScale="1">
        <p:scale>
          <a:sx n="61" d="100"/>
          <a:sy n="61" d="100"/>
        </p:scale>
        <p:origin x="1688" y="44"/>
      </p:cViewPr>
      <p:guideLst>
        <p:guide orient="horz" pos="3045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DDD018EA-FF5A-425E-A253-01CD8DBACB4B}"/>
    <pc:docChg chg="custSel modSld">
      <pc:chgData name="James Clegg" userId="c6df1435-7a36-4b38-be4d-16e68e91152f" providerId="ADAL" clId="{DDD018EA-FF5A-425E-A253-01CD8DBACB4B}" dt="2020-12-03T12:53:55.116" v="12"/>
      <pc:docMkLst>
        <pc:docMk/>
      </pc:docMkLst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3299310921" sldId="259"/>
        </pc:sldMkLst>
        <pc:picChg chg="del">
          <ac:chgData name="James Clegg" userId="c6df1435-7a36-4b38-be4d-16e68e91152f" providerId="ADAL" clId="{DDD018EA-FF5A-425E-A253-01CD8DBACB4B}" dt="2020-12-03T12:53:13.836" v="0" actId="478"/>
          <ac:picMkLst>
            <pc:docMk/>
            <pc:sldMk cId="3299310921" sldId="2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3631741386" sldId="269"/>
        </pc:sldMkLst>
        <pc:picChg chg="del">
          <ac:chgData name="James Clegg" userId="c6df1435-7a36-4b38-be4d-16e68e91152f" providerId="ADAL" clId="{DDD018EA-FF5A-425E-A253-01CD8DBACB4B}" dt="2020-12-03T12:53:38.179" v="8" actId="478"/>
          <ac:picMkLst>
            <pc:docMk/>
            <pc:sldMk cId="3631741386" sldId="269"/>
            <ac:picMk id="8" creationId="{00000000-0000-0000-0000-000000000000}"/>
          </ac:picMkLst>
        </pc:picChg>
      </pc:sldChg>
      <pc:sldChg chg="modTransition">
        <pc:chgData name="James Clegg" userId="c6df1435-7a36-4b38-be4d-16e68e91152f" providerId="ADAL" clId="{DDD018EA-FF5A-425E-A253-01CD8DBACB4B}" dt="2020-12-03T12:53:55.116" v="12"/>
        <pc:sldMkLst>
          <pc:docMk/>
          <pc:sldMk cId="185584305" sldId="271"/>
        </pc:sldMkLst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1945138637" sldId="272"/>
        </pc:sldMkLst>
        <pc:picChg chg="del">
          <ac:chgData name="James Clegg" userId="c6df1435-7a36-4b38-be4d-16e68e91152f" providerId="ADAL" clId="{DDD018EA-FF5A-425E-A253-01CD8DBACB4B}" dt="2020-12-03T12:53:20.369" v="2" actId="478"/>
          <ac:picMkLst>
            <pc:docMk/>
            <pc:sldMk cId="1945138637" sldId="272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3101518122" sldId="273"/>
        </pc:sldMkLst>
        <pc:picChg chg="del">
          <ac:chgData name="James Clegg" userId="c6df1435-7a36-4b38-be4d-16e68e91152f" providerId="ADAL" clId="{DDD018EA-FF5A-425E-A253-01CD8DBACB4B}" dt="2020-12-03T12:53:23.107" v="3" actId="478"/>
          <ac:picMkLst>
            <pc:docMk/>
            <pc:sldMk cId="3101518122" sldId="273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460218729" sldId="274"/>
        </pc:sldMkLst>
        <pc:picChg chg="del">
          <ac:chgData name="James Clegg" userId="c6df1435-7a36-4b38-be4d-16e68e91152f" providerId="ADAL" clId="{DDD018EA-FF5A-425E-A253-01CD8DBACB4B}" dt="2020-12-03T12:53:16.762" v="1" actId="478"/>
          <ac:picMkLst>
            <pc:docMk/>
            <pc:sldMk cId="460218729" sldId="274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2548996160" sldId="275"/>
        </pc:sldMkLst>
        <pc:picChg chg="del">
          <ac:chgData name="James Clegg" userId="c6df1435-7a36-4b38-be4d-16e68e91152f" providerId="ADAL" clId="{DDD018EA-FF5A-425E-A253-01CD8DBACB4B}" dt="2020-12-03T12:53:40.830" v="9" actId="478"/>
          <ac:picMkLst>
            <pc:docMk/>
            <pc:sldMk cId="2548996160" sldId="27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3168499163" sldId="276"/>
        </pc:sldMkLst>
        <pc:picChg chg="del">
          <ac:chgData name="James Clegg" userId="c6df1435-7a36-4b38-be4d-16e68e91152f" providerId="ADAL" clId="{DDD018EA-FF5A-425E-A253-01CD8DBACB4B}" dt="2020-12-03T12:53:43.472" v="10" actId="478"/>
          <ac:picMkLst>
            <pc:docMk/>
            <pc:sldMk cId="3168499163" sldId="276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733176573" sldId="277"/>
        </pc:sldMkLst>
        <pc:picChg chg="del">
          <ac:chgData name="James Clegg" userId="c6df1435-7a36-4b38-be4d-16e68e91152f" providerId="ADAL" clId="{DDD018EA-FF5A-425E-A253-01CD8DBACB4B}" dt="2020-12-03T12:53:46.173" v="11" actId="478"/>
          <ac:picMkLst>
            <pc:docMk/>
            <pc:sldMk cId="733176573" sldId="27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2733476623" sldId="278"/>
        </pc:sldMkLst>
        <pc:picChg chg="del">
          <ac:chgData name="James Clegg" userId="c6df1435-7a36-4b38-be4d-16e68e91152f" providerId="ADAL" clId="{DDD018EA-FF5A-425E-A253-01CD8DBACB4B}" dt="2020-12-03T12:53:26.061" v="4" actId="478"/>
          <ac:picMkLst>
            <pc:docMk/>
            <pc:sldMk cId="2733476623" sldId="278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4165594672" sldId="279"/>
        </pc:sldMkLst>
        <pc:picChg chg="del">
          <ac:chgData name="James Clegg" userId="c6df1435-7a36-4b38-be4d-16e68e91152f" providerId="ADAL" clId="{DDD018EA-FF5A-425E-A253-01CD8DBACB4B}" dt="2020-12-03T12:53:29.122" v="5" actId="478"/>
          <ac:picMkLst>
            <pc:docMk/>
            <pc:sldMk cId="4165594672" sldId="27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3382914778" sldId="280"/>
        </pc:sldMkLst>
        <pc:picChg chg="del">
          <ac:chgData name="James Clegg" userId="c6df1435-7a36-4b38-be4d-16e68e91152f" providerId="ADAL" clId="{DDD018EA-FF5A-425E-A253-01CD8DBACB4B}" dt="2020-12-03T12:53:32.282" v="6" actId="478"/>
          <ac:picMkLst>
            <pc:docMk/>
            <pc:sldMk cId="3382914778" sldId="28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DD018EA-FF5A-425E-A253-01CD8DBACB4B}" dt="2020-12-03T12:53:55.116" v="12"/>
        <pc:sldMkLst>
          <pc:docMk/>
          <pc:sldMk cId="747377071" sldId="281"/>
        </pc:sldMkLst>
        <pc:picChg chg="del">
          <ac:chgData name="James Clegg" userId="c6df1435-7a36-4b38-be4d-16e68e91152f" providerId="ADAL" clId="{DDD018EA-FF5A-425E-A253-01CD8DBACB4B}" dt="2020-12-03T12:53:35.155" v="7" actId="478"/>
          <ac:picMkLst>
            <pc:docMk/>
            <pc:sldMk cId="747377071" sldId="281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Solution</a:t>
            </a:r>
            <a:r>
              <a:rPr lang="en-GB" baseline="0" dirty="0"/>
              <a:t> – red, blue, black, blue, green red, black green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10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4A328-8AD7-4345-B09B-C12BA4C9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45" y="839711"/>
            <a:ext cx="5547841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F9922-4F46-4B0B-98AE-4C68DA92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60" y="2201688"/>
            <a:ext cx="1731514" cy="216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04F71-3976-4F8C-BD3C-9C4495F8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53" y="2223755"/>
            <a:ext cx="1578442" cy="2169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152FD-526E-4ADD-AECF-3E948293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2" y="3277019"/>
            <a:ext cx="2028669" cy="2169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3FF29-03BA-41EA-A102-EE44667C4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197" y="4126766"/>
            <a:ext cx="1737687" cy="1652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7AA01-3C50-49D8-B801-4F53FC2FA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926" y="3115330"/>
            <a:ext cx="3732513" cy="22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6293" y="677679"/>
            <a:ext cx="8668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 children are sledging. </a:t>
            </a:r>
          </a:p>
          <a:p>
            <a:r>
              <a:rPr lang="en-GB" sz="2800" dirty="0"/>
              <a:t>They have 9 sledges between them.</a:t>
            </a:r>
          </a:p>
          <a:p>
            <a:r>
              <a:rPr lang="en-GB" sz="2800" dirty="0"/>
              <a:t>Each sledge carries 2 or 3 children.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sledges carry 2 children?</a:t>
            </a:r>
          </a:p>
          <a:p>
            <a:r>
              <a:rPr lang="en-GB" sz="2800" dirty="0"/>
              <a:t>How many carry 3 children?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10" y="4305013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33854" y="44477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6243" y="2210021"/>
            <a:ext cx="1463858" cy="1722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437" flipH="1">
            <a:off x="6615083" y="2384053"/>
            <a:ext cx="1389408" cy="1760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756" y="2464177"/>
            <a:ext cx="1375243" cy="1695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81" y="2972836"/>
            <a:ext cx="1395823" cy="153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055" y="2529431"/>
            <a:ext cx="1423545" cy="1703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81">
            <a:off x="1662614" y="3320226"/>
            <a:ext cx="2038656" cy="1243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4" y="3262072"/>
            <a:ext cx="2038656" cy="1243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7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6293" y="677679"/>
            <a:ext cx="8668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 children are sledging. </a:t>
            </a:r>
          </a:p>
          <a:p>
            <a:r>
              <a:rPr lang="en-GB" sz="2800" dirty="0"/>
              <a:t>They have 9 sledges between them.</a:t>
            </a:r>
          </a:p>
          <a:p>
            <a:r>
              <a:rPr lang="en-GB" sz="2800" dirty="0"/>
              <a:t>Each sledge carries 2 or 3 children.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many sledges carry 2 children?</a:t>
            </a:r>
          </a:p>
          <a:p>
            <a:r>
              <a:rPr lang="en-GB" sz="2800" dirty="0"/>
              <a:t>How many carry 3 children?</a:t>
            </a:r>
          </a:p>
          <a:p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6" y="2599679"/>
            <a:ext cx="1842752" cy="1193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39" y="2599679"/>
            <a:ext cx="1842752" cy="1193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12" y="2599679"/>
            <a:ext cx="1842752" cy="1193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85" y="2599679"/>
            <a:ext cx="1842752" cy="1193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2" y="3652625"/>
            <a:ext cx="1842752" cy="1193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45" y="3652625"/>
            <a:ext cx="1842752" cy="119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8" y="3652625"/>
            <a:ext cx="1842752" cy="1193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91" y="3652625"/>
            <a:ext cx="1842752" cy="11931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64" y="3652625"/>
            <a:ext cx="1842752" cy="1193104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6956728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428219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899710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8371201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8842692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968287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439778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911269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382760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854251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968287" y="160026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439778" y="160026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911269" y="160026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8382760" y="160026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8854251" y="160026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968287" y="206443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439778" y="206443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911269" y="206443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8382760" y="206443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8854251" y="206443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968287" y="253180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7439778" y="253180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911269" y="253180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8382760" y="253180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8854251" y="253180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6956728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7428219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899710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8371201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842692" y="68462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8382760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8854251" y="113609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956728" y="6846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7428219" y="6846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7899710" y="6846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8371201" y="6846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8842692" y="6846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8382760" y="1136098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8854251" y="1136098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6145770" y="4513236"/>
            <a:ext cx="212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 sledges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31927" y="4915004"/>
            <a:ext cx="212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 sledges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3.33333E-6 L -0.10577 0.165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8" y="828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3.33333E-6 L -0.11634 0.1678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3.33333E-6 L -0.16266 0.1636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1" y="817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3.33333E-6 L -0.18077 0.1615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8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1.11111E-6 L -0.46618 0.233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7" y="1169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3.33333E-6 L -0.24792 0.1657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1.11111E-6 L -0.53606 0.2398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11" y="1199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11111E-6 L -0.55145 0.2377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0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11111E-6 L -0.60177 0.2398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6" y="1199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1.11111E-6 L -0.62131 0.2398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74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2.96296E-6 L -0.26475 0.144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37" y="724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2.96296E-6 L -0.28301 0.144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1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2.96296E-6 L -0.329 0.1472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736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2.96296E-6 L -0.35144 0.1472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4.44444E-6 L -0.5375 0.2148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10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2.96296E-6 L -0.41298 0.1472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4.44444E-6 L -0.6101 0.2148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13" y="10741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4.44444E-6 L -0.62692 0.2148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46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3.7037E-6 L -0.54744 0.2805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2" y="14028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6 L -0.43285 0.2805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1" y="1402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7037E-6 L -0.32516 0.2805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6" y="14028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3.7037E-6 L -0.21185 0.2805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3" y="14028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-0.74615 0.43704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08" y="21852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4.44444E-6 L -0.54039 0.3731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9" y="18657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4.44444E-6 L -0.41025 0.36922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13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6293" y="677679"/>
            <a:ext cx="8668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playing a game.</a:t>
            </a:r>
          </a:p>
          <a:p>
            <a:r>
              <a:rPr lang="en-GB" sz="2800" dirty="0"/>
              <a:t>They are arranging themselves in order so that</a:t>
            </a:r>
          </a:p>
          <a:p>
            <a:endParaRPr lang="en-GB" sz="2800" dirty="0"/>
          </a:p>
          <a:p>
            <a:r>
              <a:rPr lang="en-GB" sz="2800" dirty="0"/>
              <a:t>Between the 2 blue hats there is one hat.</a:t>
            </a:r>
          </a:p>
          <a:p>
            <a:r>
              <a:rPr lang="en-GB" sz="2800" dirty="0"/>
              <a:t>Between the 2 green hats there are two hats.</a:t>
            </a:r>
          </a:p>
          <a:p>
            <a:r>
              <a:rPr lang="en-GB" sz="2800" dirty="0"/>
              <a:t>Between the 2 black hats there are 3 hats.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2" name="AutoShape 2" descr="Bobble Cap Hat Winter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36" y="3956090"/>
            <a:ext cx="1334620" cy="16099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038" y="3994288"/>
            <a:ext cx="1375243" cy="169592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6281" y="3994288"/>
            <a:ext cx="1349655" cy="153352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4" y="3821634"/>
            <a:ext cx="1427798" cy="170311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55" y="4035973"/>
            <a:ext cx="1427798" cy="172232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19" y="3956090"/>
            <a:ext cx="1427798" cy="156865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641">
            <a:off x="697857" y="3838076"/>
            <a:ext cx="792819" cy="66934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870" y="3706290"/>
            <a:ext cx="792819" cy="66934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23021">
            <a:off x="3231825" y="3812096"/>
            <a:ext cx="792819" cy="66934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1304">
            <a:off x="4870234" y="3680182"/>
            <a:ext cx="792819" cy="66934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9722">
            <a:off x="6092229" y="3701300"/>
            <a:ext cx="792819" cy="6693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9722">
            <a:off x="7295319" y="3791230"/>
            <a:ext cx="792819" cy="66934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1595" y="3103605"/>
            <a:ext cx="747045" cy="74704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924439" y="32462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4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6293" y="677679"/>
            <a:ext cx="8668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Between the 2 blue hats there is one hat.</a:t>
            </a:r>
          </a:p>
          <a:p>
            <a:r>
              <a:rPr lang="en-GB" sz="2800" dirty="0"/>
              <a:t>Between the 2 green hats there are two hats.</a:t>
            </a:r>
          </a:p>
          <a:p>
            <a:r>
              <a:rPr lang="en-GB" sz="2800" dirty="0"/>
              <a:t>Between the 2 black hats there are 3 hats.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36" y="3956090"/>
            <a:ext cx="1334620" cy="160992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038" y="3994288"/>
            <a:ext cx="1375243" cy="169592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6281" y="3994288"/>
            <a:ext cx="1349655" cy="153352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4" y="3821634"/>
            <a:ext cx="1427798" cy="170311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55" y="4035973"/>
            <a:ext cx="1427798" cy="172232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19" y="3956090"/>
            <a:ext cx="1427798" cy="1568657"/>
          </a:xfrm>
          <a:prstGeom prst="rect">
            <a:avLst/>
          </a:prstGeom>
        </p:spPr>
      </p:pic>
      <p:sp>
        <p:nvSpPr>
          <p:cNvPr id="2" name="AutoShape 2" descr="Bobble Cap Hat Winter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641">
            <a:off x="697857" y="3838076"/>
            <a:ext cx="792819" cy="66934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870" y="3706290"/>
            <a:ext cx="792819" cy="66934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23021">
            <a:off x="3231825" y="3806158"/>
            <a:ext cx="792819" cy="6693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1304">
            <a:off x="4870234" y="3680182"/>
            <a:ext cx="792819" cy="66934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9722">
            <a:off x="6092229" y="3701300"/>
            <a:ext cx="792819" cy="66934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1" b="97087" l="8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9722">
            <a:off x="7295319" y="3791230"/>
            <a:ext cx="792819" cy="669347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672647" y="4193521"/>
            <a:ext cx="6697762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solidFill>
                  <a:prstClr val="black"/>
                </a:solidFill>
              </a:rPr>
              <a:t>What if 2 more children arrive wearing red hats and between them there are 4 hats?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1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3.7037E-6 L 0.01137 -0.22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1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96296E-6 L 0.01122 -0.225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33333E-6 L 0.08285 -0.208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5" y="-10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3.7037E-6 L 0.08638 -0.2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1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3.7037E-7 L 0.24471 -0.215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8" y="-107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2.96296E-6 L 0.24696 -0.219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0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73461 -0.23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1" y="-1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48148E-6 L 0.73013 -0.227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6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4.07407E-6 L 0.09311 -0.22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7" y="-110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11022E-16 L 0.09279 -0.214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1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7037E-7 L -0.49727 -0.219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2" y="-10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11111E-6 L -0.49423 -0.227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2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-967351" y="4944096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Oval 24"/>
          <p:cNvSpPr/>
          <p:nvPr/>
        </p:nvSpPr>
        <p:spPr>
          <a:xfrm>
            <a:off x="-1689019" y="410910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Oval 25"/>
          <p:cNvSpPr/>
          <p:nvPr/>
        </p:nvSpPr>
        <p:spPr>
          <a:xfrm>
            <a:off x="-1221019" y="2935187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Oval 28"/>
          <p:cNvSpPr/>
          <p:nvPr/>
        </p:nvSpPr>
        <p:spPr>
          <a:xfrm>
            <a:off x="10834302" y="1561073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Oval 29"/>
          <p:cNvSpPr/>
          <p:nvPr/>
        </p:nvSpPr>
        <p:spPr>
          <a:xfrm>
            <a:off x="10240189" y="4232422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Oval 30"/>
          <p:cNvSpPr/>
          <p:nvPr/>
        </p:nvSpPr>
        <p:spPr>
          <a:xfrm>
            <a:off x="8578913" y="6858000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07407E-6 L -1.16779 0.2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97" y="1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7.69231E-7 2.96296E-6 L 1.13333 -0.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6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2.59259E-6 L -1.09519 -0.44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2.22222E-6 L -0.91618 -1.0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17" y="-51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53846E-6 -1.11111E-6 L 1.10785 -0.5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5" y="-29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4919 -0.47153 L 1.1806 0.087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71" y="27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1.85185E-6 L 0.70769 -0.6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85" y="-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15" y="3641878"/>
            <a:ext cx="1152400" cy="1378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3" y="3896304"/>
            <a:ext cx="1115680" cy="1334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03" y="3277632"/>
            <a:ext cx="1256960" cy="150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961">
            <a:off x="8449889" y="3742704"/>
            <a:ext cx="1209378" cy="14467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4513" y="608404"/>
            <a:ext cx="8935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playing a game.</a:t>
            </a:r>
          </a:p>
          <a:p>
            <a:r>
              <a:rPr lang="en-GB" sz="2800" dirty="0"/>
              <a:t>Jack throws 3 snowballs and scores 50 points.</a:t>
            </a:r>
          </a:p>
          <a:p>
            <a:r>
              <a:rPr lang="en-GB" sz="2800" dirty="0"/>
              <a:t>How could he do this? Is there more than one to score 50?</a:t>
            </a:r>
          </a:p>
          <a:p>
            <a:endParaRPr lang="en-GB" sz="2800" dirty="0"/>
          </a:p>
        </p:txBody>
      </p:sp>
      <p:sp>
        <p:nvSpPr>
          <p:cNvPr id="24" name="Oval 23"/>
          <p:cNvSpPr/>
          <p:nvPr/>
        </p:nvSpPr>
        <p:spPr>
          <a:xfrm>
            <a:off x="1397266" y="4307448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Oval 24"/>
          <p:cNvSpPr/>
          <p:nvPr/>
        </p:nvSpPr>
        <p:spPr>
          <a:xfrm>
            <a:off x="1290158" y="483339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Oval 25"/>
          <p:cNvSpPr/>
          <p:nvPr/>
        </p:nvSpPr>
        <p:spPr>
          <a:xfrm>
            <a:off x="395324" y="4610722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Oval 28"/>
          <p:cNvSpPr/>
          <p:nvPr/>
        </p:nvSpPr>
        <p:spPr>
          <a:xfrm>
            <a:off x="7707603" y="4415572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Oval 29"/>
          <p:cNvSpPr/>
          <p:nvPr/>
        </p:nvSpPr>
        <p:spPr>
          <a:xfrm>
            <a:off x="8424985" y="478134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Oval 30"/>
          <p:cNvSpPr/>
          <p:nvPr/>
        </p:nvSpPr>
        <p:spPr>
          <a:xfrm>
            <a:off x="8175603" y="4917540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210" y="2248411"/>
            <a:ext cx="4436976" cy="13934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3854" y="4433652"/>
            <a:ext cx="747045" cy="7470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5036698" y="45763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Oval 19"/>
          <p:cNvSpPr/>
          <p:nvPr/>
        </p:nvSpPr>
        <p:spPr>
          <a:xfrm>
            <a:off x="1582928" y="491623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2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2109" y="4763001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" name="Oval 7"/>
          <p:cNvSpPr/>
          <p:nvPr/>
        </p:nvSpPr>
        <p:spPr>
          <a:xfrm>
            <a:off x="1930226" y="4944096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1" name="Oval 10"/>
          <p:cNvSpPr/>
          <p:nvPr/>
        </p:nvSpPr>
        <p:spPr>
          <a:xfrm>
            <a:off x="2440535" y="4385825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Oval 11"/>
          <p:cNvSpPr/>
          <p:nvPr/>
        </p:nvSpPr>
        <p:spPr>
          <a:xfrm>
            <a:off x="3157917" y="4751597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Oval 12"/>
          <p:cNvSpPr/>
          <p:nvPr/>
        </p:nvSpPr>
        <p:spPr>
          <a:xfrm>
            <a:off x="2908535" y="4887793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1" y="1879114"/>
            <a:ext cx="4422082" cy="13887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9991" y="547831"/>
            <a:ext cx="903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Jack throws 3 snowballs and scores 50 points.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How could he do this? Is there more than one to score 50?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61492" y="2056181"/>
            <a:ext cx="831276" cy="700874"/>
            <a:chOff x="5566302" y="2056181"/>
            <a:chExt cx="831276" cy="700874"/>
          </a:xfrm>
        </p:grpSpPr>
        <p:sp>
          <p:nvSpPr>
            <p:cNvPr id="26" name="Oval 25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98461" y="2056181"/>
            <a:ext cx="831276" cy="700874"/>
            <a:chOff x="5566302" y="2056181"/>
            <a:chExt cx="831276" cy="700874"/>
          </a:xfrm>
        </p:grpSpPr>
        <p:sp>
          <p:nvSpPr>
            <p:cNvPr id="30" name="Oval 29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35430" y="2056181"/>
            <a:ext cx="831276" cy="700874"/>
            <a:chOff x="5566302" y="2056181"/>
            <a:chExt cx="831276" cy="700874"/>
          </a:xfrm>
        </p:grpSpPr>
        <p:sp>
          <p:nvSpPr>
            <p:cNvPr id="33" name="Oval 32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61492" y="3003870"/>
            <a:ext cx="831276" cy="700874"/>
            <a:chOff x="5566302" y="2056181"/>
            <a:chExt cx="831276" cy="700874"/>
          </a:xfrm>
        </p:grpSpPr>
        <p:sp>
          <p:nvSpPr>
            <p:cNvPr id="36" name="Oval 35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98461" y="3003870"/>
            <a:ext cx="831276" cy="700874"/>
            <a:chOff x="5566302" y="2056181"/>
            <a:chExt cx="831276" cy="700874"/>
          </a:xfrm>
        </p:grpSpPr>
        <p:sp>
          <p:nvSpPr>
            <p:cNvPr id="39" name="Oval 38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35430" y="3003870"/>
            <a:ext cx="831276" cy="700874"/>
            <a:chOff x="5566302" y="2056181"/>
            <a:chExt cx="831276" cy="700874"/>
          </a:xfrm>
        </p:grpSpPr>
        <p:sp>
          <p:nvSpPr>
            <p:cNvPr id="42" name="Oval 41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81037" y="3907429"/>
            <a:ext cx="831276" cy="700874"/>
            <a:chOff x="5566302" y="2056181"/>
            <a:chExt cx="831276" cy="700874"/>
          </a:xfrm>
        </p:grpSpPr>
        <p:sp>
          <p:nvSpPr>
            <p:cNvPr id="45" name="Oval 44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18006" y="3907429"/>
            <a:ext cx="831276" cy="700874"/>
            <a:chOff x="5566302" y="2056181"/>
            <a:chExt cx="831276" cy="700874"/>
          </a:xfrm>
        </p:grpSpPr>
        <p:sp>
          <p:nvSpPr>
            <p:cNvPr id="48" name="Oval 47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5" y="3615917"/>
            <a:ext cx="1152400" cy="13786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3" y="3896304"/>
            <a:ext cx="1115680" cy="13346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9" y="3767620"/>
            <a:ext cx="1256960" cy="150371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39">
            <a:off x="3852838" y="3940072"/>
            <a:ext cx="1209378" cy="144678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954975" y="3907429"/>
            <a:ext cx="831276" cy="700874"/>
            <a:chOff x="5566302" y="2056181"/>
            <a:chExt cx="831276" cy="700874"/>
          </a:xfrm>
        </p:grpSpPr>
        <p:sp>
          <p:nvSpPr>
            <p:cNvPr id="51" name="Oval 50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114350" y="4735320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1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38" y="2489148"/>
            <a:ext cx="4422082" cy="13887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9991" y="547831"/>
            <a:ext cx="5448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Whitney scores 30 points.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Eva throws 3 balls and scores more than Whitney but less than Jack. What could Eva’s score have been?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238" y="662616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918082" y="80530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2801" y="4360559"/>
                <a:ext cx="4017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3600" dirty="0"/>
                  <a:t>30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600" dirty="0"/>
                  <a:t>      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600" dirty="0"/>
                  <a:t> 50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01" y="4360559"/>
                <a:ext cx="4017818" cy="646331"/>
              </a:xfrm>
              <a:prstGeom prst="rect">
                <a:avLst/>
              </a:prstGeom>
              <a:blipFill>
                <a:blip r:embed="rId7"/>
                <a:stretch>
                  <a:fillRect l="-4552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086806" y="699075"/>
            <a:ext cx="831276" cy="700874"/>
            <a:chOff x="5566302" y="2056181"/>
            <a:chExt cx="831276" cy="700874"/>
          </a:xfrm>
        </p:grpSpPr>
        <p:sp>
          <p:nvSpPr>
            <p:cNvPr id="20" name="Oval 19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36658" y="699075"/>
            <a:ext cx="831276" cy="700874"/>
            <a:chOff x="5566302" y="2056181"/>
            <a:chExt cx="831276" cy="700874"/>
          </a:xfrm>
        </p:grpSpPr>
        <p:sp>
          <p:nvSpPr>
            <p:cNvPr id="24" name="Oval 23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86511" y="699075"/>
            <a:ext cx="831276" cy="700874"/>
            <a:chOff x="5566302" y="2056181"/>
            <a:chExt cx="831276" cy="700874"/>
          </a:xfrm>
        </p:grpSpPr>
        <p:sp>
          <p:nvSpPr>
            <p:cNvPr id="27" name="Oval 26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84830" y="726347"/>
            <a:ext cx="103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35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86806" y="1514852"/>
            <a:ext cx="831276" cy="700874"/>
            <a:chOff x="5566302" y="2056181"/>
            <a:chExt cx="831276" cy="700874"/>
          </a:xfrm>
        </p:grpSpPr>
        <p:sp>
          <p:nvSpPr>
            <p:cNvPr id="30" name="Oval 29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36658" y="1514852"/>
            <a:ext cx="831276" cy="700874"/>
            <a:chOff x="5566302" y="2056181"/>
            <a:chExt cx="831276" cy="700874"/>
          </a:xfrm>
        </p:grpSpPr>
        <p:sp>
          <p:nvSpPr>
            <p:cNvPr id="33" name="Oval 32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86511" y="1514852"/>
            <a:ext cx="831276" cy="700874"/>
            <a:chOff x="5566302" y="2056181"/>
            <a:chExt cx="831276" cy="700874"/>
          </a:xfrm>
        </p:grpSpPr>
        <p:sp>
          <p:nvSpPr>
            <p:cNvPr id="36" name="Oval 35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584830" y="1548648"/>
            <a:ext cx="103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105382" y="4057757"/>
            <a:ext cx="831276" cy="700874"/>
            <a:chOff x="5566302" y="2056181"/>
            <a:chExt cx="831276" cy="700874"/>
          </a:xfrm>
        </p:grpSpPr>
        <p:sp>
          <p:nvSpPr>
            <p:cNvPr id="40" name="Oval 39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55234" y="4057757"/>
            <a:ext cx="831276" cy="700874"/>
            <a:chOff x="5566302" y="2056181"/>
            <a:chExt cx="831276" cy="700874"/>
          </a:xfrm>
        </p:grpSpPr>
        <p:sp>
          <p:nvSpPr>
            <p:cNvPr id="43" name="Oval 42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05087" y="4057757"/>
            <a:ext cx="831276" cy="700874"/>
            <a:chOff x="5566302" y="2056181"/>
            <a:chExt cx="831276" cy="700874"/>
          </a:xfrm>
        </p:grpSpPr>
        <p:sp>
          <p:nvSpPr>
            <p:cNvPr id="46" name="Oval 45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25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603406" y="4104601"/>
            <a:ext cx="103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45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86806" y="2330629"/>
            <a:ext cx="831276" cy="700874"/>
            <a:chOff x="5566302" y="2056181"/>
            <a:chExt cx="831276" cy="700874"/>
          </a:xfrm>
        </p:grpSpPr>
        <p:sp>
          <p:nvSpPr>
            <p:cNvPr id="50" name="Oval 49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6658" y="2330629"/>
            <a:ext cx="831276" cy="700874"/>
            <a:chOff x="5566302" y="2056181"/>
            <a:chExt cx="831276" cy="700874"/>
          </a:xfrm>
        </p:grpSpPr>
        <p:sp>
          <p:nvSpPr>
            <p:cNvPr id="53" name="Oval 52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86511" y="2330629"/>
            <a:ext cx="831276" cy="700874"/>
            <a:chOff x="5566302" y="2056181"/>
            <a:chExt cx="831276" cy="700874"/>
          </a:xfrm>
        </p:grpSpPr>
        <p:sp>
          <p:nvSpPr>
            <p:cNvPr id="56" name="Oval 55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584830" y="2370949"/>
            <a:ext cx="103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086806" y="3193251"/>
            <a:ext cx="831276" cy="700874"/>
            <a:chOff x="5566302" y="2056181"/>
            <a:chExt cx="831276" cy="700874"/>
          </a:xfrm>
        </p:grpSpPr>
        <p:sp>
          <p:nvSpPr>
            <p:cNvPr id="60" name="Oval 59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10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36658" y="3193251"/>
            <a:ext cx="831276" cy="700874"/>
            <a:chOff x="5566302" y="2056181"/>
            <a:chExt cx="831276" cy="700874"/>
          </a:xfrm>
        </p:grpSpPr>
        <p:sp>
          <p:nvSpPr>
            <p:cNvPr id="63" name="Oval 62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86511" y="3193251"/>
            <a:ext cx="831276" cy="700874"/>
            <a:chOff x="5566302" y="2056181"/>
            <a:chExt cx="831276" cy="700874"/>
          </a:xfrm>
        </p:grpSpPr>
        <p:sp>
          <p:nvSpPr>
            <p:cNvPr id="66" name="Oval 65"/>
            <p:cNvSpPr/>
            <p:nvPr/>
          </p:nvSpPr>
          <p:spPr>
            <a:xfrm>
              <a:off x="5566302" y="2056181"/>
              <a:ext cx="704114" cy="7008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49432" y="2145008"/>
              <a:ext cx="748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584830" y="3240095"/>
            <a:ext cx="103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45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39" flipH="1">
            <a:off x="1876988" y="3837462"/>
            <a:ext cx="1200591" cy="1436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5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38" grpId="0"/>
      <p:bldP spid="48" grpId="0"/>
      <p:bldP spid="58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children are taking part in an ice skating competition. What are their total scores?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9DD8A-9763-46E3-AD8C-720DB74C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281" y="1934372"/>
            <a:ext cx="1094134" cy="75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2FD89-0156-4372-B43A-546728546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80" y="2383147"/>
            <a:ext cx="1094134" cy="755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18007-48F1-4972-890A-DB54138E0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879" y="1498169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EF4A5-BE90-4FF7-AFD9-CE95A6CBC683}"/>
              </a:ext>
            </a:extLst>
          </p:cNvPr>
          <p:cNvCxnSpPr>
            <a:stCxn id="12" idx="2"/>
          </p:cNvCxnSpPr>
          <p:nvPr/>
        </p:nvCxnSpPr>
        <p:spPr>
          <a:xfrm>
            <a:off x="3789341" y="3806795"/>
            <a:ext cx="811688" cy="482176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AD710-EB74-4380-A01C-A8A2D3F44719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757675" y="3806795"/>
            <a:ext cx="842911" cy="48217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8A5B67-D407-4B56-94B5-70B5814023E3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953001" y="3806795"/>
            <a:ext cx="773008" cy="482176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F0777C-5A7D-41EC-BF60-6EA83AC2E149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5921335" y="3806795"/>
            <a:ext cx="773008" cy="48217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C4B02D-68BF-4D80-913F-686236872F50}"/>
              </a:ext>
            </a:extLst>
          </p:cNvPr>
          <p:cNvSpPr txBox="1"/>
          <p:nvPr/>
        </p:nvSpPr>
        <p:spPr>
          <a:xfrm>
            <a:off x="4345289" y="412521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579DB5-89DA-4282-8428-741F64B0E2FC}"/>
              </a:ext>
            </a:extLst>
          </p:cNvPr>
          <p:cNvSpPr txBox="1"/>
          <p:nvPr/>
        </p:nvSpPr>
        <p:spPr>
          <a:xfrm>
            <a:off x="5325963" y="412196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2F3C33-373B-4747-BEE6-5379C7257D00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5726009" y="3806795"/>
            <a:ext cx="42472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0E3B4F-EB97-436A-BBF1-0DC6BE66F443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6294297" y="3806795"/>
            <a:ext cx="40004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3930557-F9C6-4556-9F4B-74757031CC46}"/>
              </a:ext>
            </a:extLst>
          </p:cNvPr>
          <p:cNvSpPr txBox="1"/>
          <p:nvPr/>
        </p:nvSpPr>
        <p:spPr>
          <a:xfrm>
            <a:off x="5793354" y="412521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6F7785-DF69-4973-8D9A-7C2945DA80D0}"/>
                  </a:ext>
                </a:extLst>
              </p:cNvPr>
              <p:cNvSpPr txBox="1"/>
              <p:nvPr/>
            </p:nvSpPr>
            <p:spPr>
              <a:xfrm>
                <a:off x="2449146" y="4666766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14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6F7785-DF69-4973-8D9A-7C2945DA8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6" y="4666766"/>
                <a:ext cx="3000218" cy="755590"/>
              </a:xfrm>
              <a:prstGeom prst="roundRect">
                <a:avLst/>
              </a:prstGeom>
              <a:blipFill>
                <a:blip r:embed="rId9"/>
                <a:stretch>
                  <a:fillRect b="-1626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11B6F35-11D8-4637-BC70-BE8E10E3A67A}"/>
              </a:ext>
            </a:extLst>
          </p:cNvPr>
          <p:cNvSpPr txBox="1"/>
          <p:nvPr/>
        </p:nvSpPr>
        <p:spPr>
          <a:xfrm>
            <a:off x="5142698" y="4666766"/>
            <a:ext cx="3000218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Bonds to 20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CD7D2-5131-4EEF-B69B-8B5615E05F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972" y="927672"/>
            <a:ext cx="981041" cy="883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4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204 L 0.00416 0.01204 C 0.00545 0.01389 0.00721 0.01574 0.00833 0.01806 C 0.01058 0.02269 0.00833 0.02269 0.01074 0.02662 C 0.01122 0.02755 0.0141 0.03009 0.0149 0.03102 C 0.01554 0.03218 0.01602 0.03333 0.01666 0.03449 C 0.025 0.04653 0.01586 0.03241 0.02147 0.03958 C 0.02291 0.04144 0.02452 0.04329 0.02564 0.0456 C 0.02644 0.04745 0.02708 0.04931 0.02804 0.05093 C 0.02852 0.05139 0.029 0.05185 0.02933 0.05255 C 0.02981 0.0537 0.03013 0.05486 0.03045 0.05602 C 0.03077 0.05695 0.03077 0.05787 0.03109 0.05857 C 0.03189 0.06042 0.03445 0.06343 0.0359 0.06482 C 0.03654 0.06551 0.0375 0.06597 0.0383 0.06644 C 0.03862 0.06736 0.0391 0.06806 0.03942 0.06898 C 0.0399 0.07014 0.04006 0.07153 0.0407 0.07245 C 0.0415 0.07384 0.04279 0.07477 0.04359 0.07593 C 0.04423 0.07662 0.04439 0.07778 0.04487 0.07847 C 0.04583 0.08009 0.04679 0.08148 0.04791 0.08287 C 0.0484 0.0838 0.04888 0.08495 0.04968 0.08542 C 0.05336 0.08889 0.0516 0.08727 0.05497 0.08982 C 0.05657 0.09213 0.05833 0.09491 0.06041 0.09583 L 0.06218 0.09676 C 0.06394 0.09931 0.06426 0.1 0.06699 0.10185 L 0.07308 0.10625 C 0.07356 0.10764 0.07404 0.10949 0.07484 0.11065 C 0.07532 0.11134 0.07612 0.11111 0.0766 0.11158 C 0.07788 0.11227 0.079 0.11343 0.08029 0.11412 C 0.08173 0.11482 0.08509 0.11574 0.08509 0.11574 C 0.0859 0.11667 0.08654 0.11783 0.08734 0.11852 C 0.08862 0.11921 0.09102 0.12014 0.09102 0.12014 C 0.09183 0.1213 0.09295 0.12315 0.09407 0.12361 C 0.09535 0.12431 0.09679 0.12408 0.09824 0.12454 C 0.1 0.12523 0.10272 0.12662 0.10416 0.12708 C 0.10625 0.12755 0.10817 0.12755 0.11025 0.12801 L 0.12163 0.12963 C 0.13285 0.13565 0.11843 0.1287 0.13477 0.1331 C 0.13525 0.13333 0.13558 0.13426 0.13606 0.13495 C 0.13718 0.13611 0.1383 0.13727 0.13958 0.13843 C 0.14215 0.14028 0.14327 0.14028 0.14615 0.14097 C 0.14711 0.14144 0.14824 0.1419 0.1492 0.14259 C 0.15048 0.14375 0.15272 0.14607 0.15272 0.14607 C 0.15384 0.14838 0.15529 0.15208 0.15689 0.15301 C 0.16218 0.15602 0.15897 0.15417 0.1665 0.15903 L 0.24936 0.15833 C 0.25256 0.1581 0.2524 0.15695 0.25529 0.15486 C 0.25577 0.1544 0.25657 0.15417 0.25705 0.15394 C 0.25945 0.15255 0.26186 0.1507 0.26426 0.14954 C 0.2649 0.14931 0.26538 0.14884 0.26602 0.14861 C 0.26699 0.14838 0.26811 0.14815 0.26907 0.14792 C 0.26987 0.14769 0.27067 0.14722 0.27147 0.14699 C 0.27243 0.14607 0.2734 0.14514 0.27452 0.14445 C 0.27516 0.14398 0.27612 0.14398 0.27692 0.14352 C 0.2782 0.14259 0.27933 0.1412 0.28045 0.14005 C 0.28125 0.13796 0.28189 0.13588 0.28285 0.13403 C 0.28349 0.13241 0.28461 0.13125 0.28525 0.12963 C 0.28766 0.12431 0.28493 0.12755 0.2883 0.12454 C 0.28862 0.12222 0.28846 0.11945 0.28942 0.11759 C 0.29022 0.1162 0.29118 0.11482 0.29183 0.1132 C 0.29231 0.11204 0.29263 0.11088 0.29311 0.10972 C 0.29439 0.10556 0.29423 0.10602 0.29487 0.10185 C 0.29391 0.08727 0.29487 0.09815 0.29359 0.08982 C 0.29215 0.08033 0.29391 0.08333 0.29118 0.0794 C 0.2899 0.07408 0.29166 0.07963 0.28766 0.07245 C 0.28445 0.0669 0.28766 0.06875 0.28349 0.06736 C 0.28253 0.06644 0.28157 0.06528 0.28045 0.06482 C 0.27852 0.06389 0.27452 0.06296 0.27452 0.06296 C 0.27388 0.06204 0.2734 0.06111 0.27259 0.06042 C 0.27195 0.05972 0.27115 0.05972 0.27019 0.05949 C 0.2657 0.05833 0.26106 0.05833 0.25641 0.05787 C 0.24263 0.05046 0.25112 0.0537 0.22163 0.05787 C 0.22099 0.05787 0.22051 0.05903 0.21987 0.05949 C 0.21795 0.06111 0.21602 0.06273 0.21394 0.06389 C 0.21025 0.06597 0.21186 0.06505 0.20913 0.06644 C 0.20545 0.07014 0.20897 0.06597 0.20609 0.07083 C 0.20497 0.07269 0.20368 0.07431 0.20256 0.07593 C 0.20176 0.07708 0.20144 0.07824 0.2008 0.0794 C 0.20032 0.08009 0.19984 0.08056 0.19952 0.08125 C 0.19904 0.08218 0.19888 0.08357 0.1984 0.08472 C 0.19775 0.08565 0.19711 0.08634 0.19647 0.08727 C 0.19567 0.08866 0.19487 0.09005 0.19407 0.09167 C 0.19134 0.10533 0.19503 0.0912 0.1899 0.10116 C 0.18878 0.10324 0.18846 0.10579 0.1875 0.1081 L 0.18638 0.11065 C 0.18493 0.11875 0.18702 0.10903 0.18333 0.11759 C 0.18285 0.11852 0.18317 0.11991 0.18269 0.12107 C 0.18237 0.12222 0.18157 0.12338 0.18093 0.12454 C 0.18109 0.13195 0.18125 0.13958 0.18157 0.14699 C 0.18157 0.14815 0.18189 0.14931 0.18221 0.15046 C 0.18269 0.15347 0.18333 0.15509 0.18461 0.15833 C 0.18493 0.15926 0.18525 0.15995 0.18574 0.16088 C 0.18606 0.16158 0.18654 0.16204 0.18686 0.1625 C 0.18782 0.16574 0.18814 0.16759 0.18926 0.17037 C 0.18974 0.1713 0.19022 0.17199 0.19054 0.17292 C 0.19263 0.17986 0.19022 0.17685 0.19359 0.17986 C 0.19375 0.18171 0.19343 0.18357 0.19407 0.18519 C 0.19503 0.18681 0.19663 0.18704 0.19775 0.18843 C 0.2 0.1919 0.1984 0.18982 0.20304 0.19375 C 0.20336 0.19468 0.20336 0.1956 0.20368 0.1963 C 0.20497 0.19838 0.20625 0.19815 0.20785 0.19884 C 0.20929 0.19977 0.21074 0.20046 0.21218 0.20162 C 0.21282 0.20208 0.2133 0.20278 0.21394 0.20324 C 0.21474 0.2037 0.21554 0.20394 0.21634 0.20417 C 0.21715 0.20509 0.21779 0.20602 0.21875 0.20671 C 0.21923 0.20718 0.21987 0.20718 0.22051 0.20764 C 0.22259 0.2088 0.22436 0.21042 0.22644 0.21111 C 0.22756 0.21134 0.22852 0.21181 0.22949 0.21181 C 0.23237 0.2125 0.23878 0.2132 0.2415 0.21366 C 0.24295 0.21458 0.24423 0.21574 0.24567 0.2162 C 0.24743 0.2169 0.2492 0.21713 0.25112 0.21713 C 0.26041 0.21759 0.26987 0.21759 0.27933 0.21806 C 0.27981 0.21829 0.28045 0.21852 0.28109 0.21875 C 0.28173 0.21921 0.28221 0.22037 0.28285 0.2206 C 0.28445 0.2213 0.28606 0.22107 0.28766 0.22153 C 0.29952 0.22708 0.27772 0.21713 0.30929 0.22408 C 0.3165 0.2257 0.31314 0.22847 0.31827 0.23102 C 0.32452 0.23403 0.33638 0.23333 0.34102 0.23357 C 0.38878 0.24954 0.34856 0.23704 0.47227 0.23519 C 0.47291 0.23519 0.47356 0.23449 0.47404 0.23449 C 0.47548 0.23403 0.47692 0.2338 0.47836 0.23357 C 0.47852 0.23241 0.47836 0.23102 0.47884 0.23009 C 0.47933 0.2294 0.48013 0.22963 0.48077 0.22917 C 0.48237 0.22847 0.48381 0.22755 0.48541 0.22662 C 0.48606 0.22639 0.4867 0.22593 0.48734 0.2257 C 0.4899 0.22523 0.49247 0.22523 0.49503 0.225 C 0.49615 0.22408 0.49711 0.22315 0.49808 0.22222 C 0.49872 0.22176 0.4992 0.22107 0.49984 0.2206 C 0.50128 0.21945 0.50272 0.21852 0.504 0.21713 C 0.50545 0.21551 0.50769 0.21181 0.50769 0.21181 C 0.51009 0.20139 0.50737 0.21111 0.51426 0.1963 C 0.51506 0.19468 0.5157 0.19283 0.51666 0.1912 C 0.51779 0.18935 0.52019 0.18588 0.52019 0.18588 C 0.52067 0.18403 0.52131 0.18125 0.52211 0.17986 C 0.52259 0.17917 0.52324 0.1787 0.52388 0.17824 C 0.52436 0.17755 0.52468 0.17708 0.525 0.17639 C 0.52804 0.17107 0.52452 0.17616 0.5274 0.17199 C 0.52868 0.1632 0.52708 0.17245 0.53109 0.16088 C 0.53141 0.15972 0.53141 0.15857 0.53173 0.15741 C 0.53189 0.15602 0.53205 0.1544 0.53221 0.15301 C 0.53253 0.15093 0.53237 0.14884 0.53285 0.14699 C 0.53301 0.14607 0.53365 0.14514 0.53397 0.14445 C 0.53477 0.13171 0.53509 0.13333 0.53397 0.11852 C 0.53397 0.11759 0.53381 0.11644 0.53349 0.11574 C 0.53285 0.11482 0.53189 0.11412 0.53109 0.1132 C 0.52644 0.10764 0.53718 0.11667 0.52324 0.10463 C 0.52227 0.1037 0.52115 0.10301 0.52019 0.10185 C 0.51907 0.10046 0.51843 0.09815 0.51731 0.09676 C 0.51602 0.09514 0.51282 0.09468 0.51122 0.09421 C 0.50929 0.09283 0.50721 0.09167 0.50529 0.08982 C 0.50465 0.08935 0.50416 0.08866 0.50352 0.0882 C 0.50288 0.08773 0.50224 0.0875 0.5016 0.08727 C 0.49968 0.08658 0.49775 0.08611 0.49567 0.08542 L 0.45192 0.08634 C 0.44968 0.08634 0.44743 0.08658 0.44535 0.08727 C 0.44439 0.0875 0.44375 0.08843 0.44295 0.08889 C 0.44215 0.08935 0.44134 0.08958 0.44054 0.08982 C 0.43878 0.09028 0.43317 0.0912 0.43157 0.09167 C 0.42884 0.09283 0.42933 0.09259 0.42548 0.09421 C 0.42404 0.09468 0.42163 0.0956 0.42019 0.09583 C 0.41859 0.0963 0.41699 0.09653 0.41538 0.09676 C 0.41538 0.09676 0.41122 0.09931 0.41058 0.09931 C 0.40833 0.09977 0.40609 0.09977 0.404 0.10023 C 0.40032 0.10093 0.39679 0.10232 0.39311 0.10278 C 0.38381 0.10417 0.38878 0.10347 0.3782 0.10463 C 0.34407 0.11343 0.36939 0.1081 0.30144 0.10718 C 0.29695 0.10463 0.29711 0.1044 0.2907 0.10278 C 0.28846 0.10232 0.28622 0.10232 0.28413 0.10185 C 0.27981 0.10046 0.28237 0.10139 0.27628 0.09861 L 0.27452 0.09769 C 0.27388 0.09745 0.27324 0.09722 0.27259 0.09676 C 0.27211 0.0963 0.27147 0.09537 0.27083 0.09514 C 0.26939 0.09421 0.26763 0.09398 0.26602 0.09329 L 0.26362 0.09236 C 0.25657 0.08472 0.26554 0.09375 0.25881 0.08889 L 0.25641 0.08542 L 0.25641 0.08542 " pathEditMode="relative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1 0.08565 L 0.56474 0.1280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 animBg="1"/>
      <p:bldP spid="12" grpId="1" animBg="1"/>
      <p:bldP spid="49" grpId="0" animBg="1"/>
      <p:bldP spid="50" grpId="0" animBg="1"/>
      <p:bldP spid="51" grpId="0" animBg="1"/>
      <p:bldP spid="52" grpId="0"/>
      <p:bldP spid="20" grpId="0"/>
      <p:bldP spid="20" grpId="1"/>
      <p:bldP spid="21" grpId="0"/>
      <p:bldP spid="21" grpId="1"/>
      <p:bldP spid="27" grpId="0"/>
      <p:bldP spid="27" grpId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children are taking part in an ice skating competition. What are their total scores?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9DD8A-9763-46E3-AD8C-720DB74C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281" y="1934372"/>
            <a:ext cx="1094134" cy="755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2FD89-0156-4372-B43A-546728546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80" y="2383147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D570FC-8919-45C9-ACB2-D4BD29AA7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603" y="2383147"/>
            <a:ext cx="1094134" cy="75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E83888-9182-4CEF-B487-A96ABDFBF517}"/>
              </a:ext>
            </a:extLst>
          </p:cNvPr>
          <p:cNvSpPr txBox="1"/>
          <p:nvPr/>
        </p:nvSpPr>
        <p:spPr>
          <a:xfrm>
            <a:off x="8646818" y="309815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C1B50-B387-4C87-9D29-BE860A0C8A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882741"/>
            <a:ext cx="269141" cy="30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817293-0D1E-4C9A-96D2-0637E6B541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756282"/>
            <a:ext cx="269141" cy="305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235642-2BF5-4DC2-8BCC-0A2F50C828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629823"/>
            <a:ext cx="269141" cy="305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EF42D9-18C5-4F0D-92A4-B873ABB5A9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503364"/>
            <a:ext cx="269141" cy="3057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F23E02-B784-48D4-BBDD-803210C276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376905"/>
            <a:ext cx="269141" cy="305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348AE0-2324-4CE0-B1FD-D720B9D723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250446"/>
            <a:ext cx="269141" cy="305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B97F30-D80D-4F25-94D1-CA1009E166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4123987"/>
            <a:ext cx="269141" cy="3057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F0163E-1732-4B15-83A8-34B9C6F143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908141"/>
            <a:ext cx="269141" cy="305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854030-D3EE-4BC0-A94F-02DBFFDE46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781682"/>
            <a:ext cx="269141" cy="305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63315D-CFB9-4E04-B0E5-470944A828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655223"/>
            <a:ext cx="269141" cy="3057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D0DB4C-C920-4F77-A8D0-E60667213B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528764"/>
            <a:ext cx="269141" cy="3057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694728-7A60-4584-8A53-D336BF60AF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402305"/>
            <a:ext cx="269141" cy="3057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C3094C-724F-4322-951E-DEB2378758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275846"/>
            <a:ext cx="269141" cy="3057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3D7DAC-E2E2-4997-BB23-0B3E99DA93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4591866" y="4149387"/>
            <a:ext cx="269141" cy="3057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9F13A7-C3C3-4569-BFDB-C6EA175692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908141"/>
            <a:ext cx="269141" cy="3057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5D5C8F-F6E3-4B27-8025-64F126BA0A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781682"/>
            <a:ext cx="269141" cy="3057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A3CAEB5-20F1-4C84-8581-F70BFACC80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655223"/>
            <a:ext cx="269141" cy="3057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D3F5D7-D06A-4EF8-AFB9-46DA8B1B98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528764"/>
            <a:ext cx="269141" cy="305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A33AA7-0957-4763-AD6B-7A3C2BCB2F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402305"/>
            <a:ext cx="269141" cy="3057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857CC6-D673-4891-869C-E5ECDD3497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5616514" y="4275846"/>
            <a:ext cx="269141" cy="30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89BF01-74DD-4380-872A-E93C91F9B8A2}"/>
                  </a:ext>
                </a:extLst>
              </p:cNvPr>
              <p:cNvSpPr txBox="1"/>
              <p:nvPr/>
            </p:nvSpPr>
            <p:spPr>
              <a:xfrm>
                <a:off x="5726008" y="4027118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89BF01-74DD-4380-872A-E93C91F9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008" y="4027118"/>
                <a:ext cx="3000218" cy="755590"/>
              </a:xfrm>
              <a:prstGeom prst="roundRect">
                <a:avLst/>
              </a:prstGeom>
              <a:blipFill>
                <a:blip r:embed="rId11"/>
                <a:stretch>
                  <a:fillRect b="-1532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E3C475-3AB9-433E-830C-EE9362A98DD7}"/>
                  </a:ext>
                </a:extLst>
              </p:cNvPr>
              <p:cNvSpPr txBox="1"/>
              <p:nvPr/>
            </p:nvSpPr>
            <p:spPr>
              <a:xfrm>
                <a:off x="5840109" y="4521799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E3C475-3AB9-433E-830C-EE9362A9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09" y="4521799"/>
                <a:ext cx="3000218" cy="755590"/>
              </a:xfrm>
              <a:prstGeom prst="roundRect">
                <a:avLst/>
              </a:prstGeom>
              <a:blipFill>
                <a:blip r:embed="rId12"/>
                <a:stretch>
                  <a:fillRect b="-1532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E999E78-D487-4FBB-BCE1-8380175D89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77" b="6822"/>
          <a:stretch/>
        </p:blipFill>
        <p:spPr>
          <a:xfrm>
            <a:off x="3654769" y="3997528"/>
            <a:ext cx="269141" cy="3057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6B350EA-70F1-46B3-B847-3A5C667204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972" y="927672"/>
            <a:ext cx="981041" cy="883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5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361 L 0.0125 0.02361 C 0.02388 0.02176 0.02164 0.02176 0.03975 0.02361 C 0.04471 0.02407 0.04968 0.02546 0.05465 0.02639 L 0.06186 0.02916 C 0.0625 0.02939 0.0633 0.02939 0.06378 0.03009 C 0.06459 0.03101 0.06507 0.03264 0.06571 0.03379 C 0.06587 0.03518 0.06603 0.03634 0.06635 0.03773 C 0.06747 0.04213 0.06779 0.04097 0.06955 0.04514 C 0.071 0.04814 0.07244 0.05139 0.07356 0.05463 C 0.0742 0.05648 0.07484 0.05833 0.07548 0.06018 C 0.07612 0.06226 0.07661 0.06458 0.07741 0.06666 C 0.07821 0.06851 0.07917 0.0699 0.07997 0.07152 C 0.08109 0.07361 0.08189 0.07569 0.0827 0.07801 C 0.08286 0.07893 0.08302 0.07986 0.08334 0.08078 C 0.0843 0.08449 0.08542 0.08842 0.08654 0.09213 C 0.08702 0.09375 0.08686 0.09583 0.08782 0.09676 L 0.09039 0.09953 C 0.09071 0.10115 0.09087 0.10277 0.09103 0.10439 C 0.09135 0.10764 0.09199 0.11666 0.09231 0.12037 C 0.09311 0.12662 0.09423 0.13264 0.09503 0.13912 C 0.0952 0.14097 0.09536 0.14282 0.09568 0.14467 C 0.09664 0.15162 0.09584 0.14537 0.0976 0.15208 C 0.09808 0.15416 0.09872 0.15995 0.09888 0.16157 C 0.10032 0.18125 0.09808 0.16458 0.10209 0.18796 C 0.10257 0.19004 0.10353 0.19583 0.10401 0.19722 C 0.10673 0.20324 0.10401 0.19676 0.10673 0.20393 C 0.10737 0.20532 0.10818 0.20694 0.10866 0.20856 C 0.10914 0.21041 0.10898 0.21273 0.10994 0.21412 C 0.1125 0.21782 0.1125 0.21759 0.11507 0.22268 C 0.11555 0.22338 0.11587 0.22453 0.11651 0.22546 C 0.11731 0.22685 0.11827 0.22777 0.11907 0.22916 C 0.11971 0.23032 0.1202 0.23194 0.121 0.23287 C 0.12196 0.23402 0.12324 0.23472 0.1242 0.23564 C 0.12821 0.23958 0.12532 0.23773 0.12885 0.23958 C 0.13382 0.24676 0.12853 0.24027 0.13526 0.24514 C 0.13622 0.24583 0.13702 0.24722 0.13782 0.24791 C 0.14023 0.25 0.14055 0.24976 0.14311 0.25069 C 0.14375 0.25139 0.14439 0.25231 0.14503 0.25254 C 0.14584 0.25324 0.1468 0.25324 0.1476 0.2537 C 0.14856 0.25416 0.14936 0.25486 0.15016 0.25555 C 0.15593 0.25486 0.1617 0.25555 0.16715 0.2537 C 0.1734 0.25115 0.17132 0.24768 0.175 0.24421 C 0.17548 0.24375 0.17628 0.24351 0.17693 0.24328 C 0.17725 0.24236 0.17773 0.24143 0.17821 0.24051 C 0.18221 0.23217 0.17837 0.24051 0.18141 0.23379 C 0.18253 0.22939 0.18157 0.23217 0.18398 0.22731 C 0.1859 0.22361 0.18542 0.22338 0.18862 0.21967 C 0.18943 0.21898 0.19039 0.21851 0.19119 0.21782 C 0.19183 0.21666 0.19247 0.21551 0.19311 0.21412 C 0.19439 0.21157 0.1952 0.20949 0.19632 0.20671 C 0.19824 0.1956 0.19536 0.21319 0.19776 0.19629 C 0.19808 0.19398 0.19888 0.19166 0.19968 0.18981 C 0.20064 0.18402 0.2 0.18726 0.20161 0.18032 C 0.20177 0.17939 0.20161 0.17801 0.20225 0.17754 C 0.21202 0.16805 0.20193 0.17824 0.20802 0.17106 C 0.20866 0.17014 0.20946 0.1699 0.2101 0.16898 C 0.21074 0.16805 0.21122 0.16643 0.21202 0.16527 C 0.2125 0.16458 0.2133 0.16412 0.21395 0.16342 C 0.21587 0.16111 0.21603 0.15949 0.21843 0.15787 C 0.21923 0.15717 0.2202 0.1574 0.22116 0.15694 C 0.23189 0.15092 0.22516 0.15301 0.2335 0.15115 C 0.26234 0.15532 0.25128 0.15254 0.26667 0.15694 C 0.27308 0.16064 0.26683 0.15717 0.27244 0.15972 C 0.27372 0.16018 0.27628 0.16157 0.27628 0.16157 C 0.28125 0.16736 0.27869 0.16389 0.28414 0.17199 C 0.28542 0.17384 0.28718 0.17523 0.28798 0.17754 C 0.29536 0.19514 0.28414 0.16851 0.29263 0.18703 C 0.29968 0.20231 0.28734 0.17801 0.29584 0.19444 C 0.29632 0.19629 0.29664 0.19838 0.29712 0.2 C 0.2976 0.20162 0.29856 0.20301 0.29904 0.20486 C 0.3008 0.21088 0.2984 0.2081 0.30112 0.21412 C 0.30161 0.21527 0.30241 0.21597 0.30305 0.21689 C 0.30321 0.21851 0.30337 0.22014 0.30369 0.22176 C 0.30401 0.22384 0.30449 0.22615 0.30497 0.22824 C 0.30513 0.22916 0.30545 0.23009 0.30561 0.23101 C 0.30593 0.23264 0.30609 0.23426 0.30625 0.23564 C 0.30657 0.23796 0.30641 0.24027 0.30689 0.24236 C 0.30705 0.24328 0.3077 0.24421 0.30818 0.24514 C 0.3085 0.24629 0.30866 0.24768 0.30882 0.24884 C 0.30914 0.25046 0.30914 0.25208 0.30946 0.2537 C 0.3101 0.25648 0.31074 0.25926 0.31138 0.26203 L 0.31202 0.26481 C 0.31234 0.26574 0.31266 0.26666 0.31282 0.26759 C 0.31475 0.27939 0.31218 0.26481 0.31411 0.2743 C 0.31427 0.27546 0.31443 0.27685 0.31475 0.27801 C 0.31507 0.27963 0.31555 0.28101 0.31603 0.28264 C 0.31731 0.29351 0.31539 0.28426 0.31859 0.2912 C 0.31891 0.29189 0.31907 0.29305 0.31923 0.29398 C 0.31971 0.2956 0.32003 0.29722 0.32052 0.29861 C 0.32148 0.30115 0.32244 0.30231 0.32388 0.30439 C 0.325 0.30926 0.32388 0.30578 0.32709 0.31088 C 0.32837 0.31296 0.32965 0.31527 0.33093 0.31736 C 0.33237 0.3199 0.33221 0.32106 0.33414 0.32314 C 0.33478 0.32361 0.33558 0.32361 0.33622 0.32407 C 0.34247 0.32801 0.33766 0.32639 0.34455 0.32777 C 0.3452 0.32801 0.34584 0.32847 0.34648 0.3287 C 0.34808 0.32939 0.34968 0.32986 0.35112 0.33055 C 0.35209 0.33101 0.35289 0.33171 0.35369 0.3324 C 0.35529 0.33356 0.35657 0.33541 0.35834 0.33611 C 0.3601 0.33703 0.36218 0.3368 0.36411 0.33726 C 0.37725 0.33634 0.37677 0.33819 0.3843 0.33518 C 0.38574 0.33472 0.38734 0.33426 0.38878 0.33333 C 0.39055 0.3324 0.39215 0.33055 0.39407 0.32963 C 0.39471 0.32939 0.39536 0.32916 0.396 0.3287 C 0.39808 0.32731 0.40241 0.32407 0.40241 0.32407 C 0.40305 0.32314 0.40369 0.32199 0.40449 0.32129 C 0.40497 0.3206 0.40577 0.32083 0.40641 0.32014 C 0.40689 0.31944 0.40721 0.31828 0.4077 0.31736 C 0.40834 0.31458 0.4085 0.31365 0.40962 0.31088 C 0.4109 0.30787 0.41266 0.30555 0.41346 0.30231 C 0.41507 0.29676 0.41378 0.29861 0.41683 0.29583 C 0.41699 0.29421 0.41699 0.29259 0.41747 0.2912 C 0.41763 0.29004 0.41843 0.28935 0.41875 0.28842 C 0.41955 0.28564 0.42003 0.28264 0.42068 0.27986 L 0.42068 0.27986 C 0.42244 0.26967 0.42132 0.27476 0.42388 0.26481 C 0.425 0.25578 0.42372 0.26226 0.4258 0.25648 C 0.42677 0.25393 0.42853 0.24884 0.42853 0.24884 C 0.43045 0.23495 0.42741 0.25185 0.43109 0.24143 C 0.43318 0.23518 0.43045 0.23842 0.43237 0.23379 C 0.43286 0.2324 0.43382 0.23148 0.4343 0.23009 C 0.4351 0.22801 0.43558 0.22569 0.43622 0.22361 C 0.43686 0.22199 0.43766 0.22037 0.43814 0.21875 C 0.44071 0.21226 0.43814 0.21782 0.44151 0.21134 C 0.44295 0.20277 0.44087 0.21157 0.44407 0.20578 C 0.44455 0.20486 0.44423 0.2037 0.44471 0.20277 C 0.44536 0.20162 0.44648 0.20115 0.44728 0.2 C 0.44792 0.1993 0.44824 0.19814 0.44856 0.19722 C 0.45016 0.19398 0.45112 0.19236 0.45321 0.18981 C 0.45369 0.18912 0.45449 0.18842 0.45513 0.18796 C 0.45577 0.1875 0.45641 0.18726 0.45705 0.18703 C 0.45802 0.18634 0.45882 0.18564 0.45962 0.18495 C 0.46042 0.18449 0.4609 0.18356 0.46154 0.1831 C 0.46282 0.1824 0.46555 0.18125 0.46555 0.18125 C 0.46635 0.18032 0.46715 0.17916 0.46811 0.17847 C 0.46891 0.17801 0.46987 0.17777 0.47068 0.17754 C 0.47356 0.17639 0.47196 0.17662 0.47532 0.17569 C 0.48318 0.17338 0.4758 0.17592 0.48173 0.17384 C 0.49632 0.1743 0.5109 0.17453 0.52532 0.17569 C 0.52645 0.17569 0.52965 0.18101 0.52981 0.18125 C 0.53061 0.18217 0.53157 0.18264 0.53253 0.1831 C 0.53334 0.18449 0.5343 0.18564 0.5351 0.18703 C 0.5367 0.18958 0.53959 0.19537 0.53959 0.19537 C 0.53975 0.19629 0.54055 0.20092 0.54087 0.20185 C 0.54151 0.20324 0.54215 0.20439 0.54295 0.20578 C 0.54327 0.20764 0.54359 0.20949 0.54423 0.21134 C 0.54503 0.21435 0.54568 0.21527 0.5468 0.21782 C 0.5484 0.22476 0.54616 0.21597 0.54936 0.22453 C 0.55 0.22592 0.55016 0.22777 0.55064 0.22916 C 0.55209 0.2331 0.55369 0.2368 0.55529 0.24051 C 0.55593 0.24213 0.55625 0.24375 0.55721 0.24514 C 0.55994 0.24907 0.5585 0.24699 0.56106 0.25162 C 0.56154 0.25509 0.56074 0.25949 0.56234 0.26203 C 0.56427 0.26504 0.5702 0.26666 0.5702 0.26666 C 0.57068 0.26759 0.57084 0.26875 0.57148 0.26944 C 0.57228 0.27037 0.57324 0.27083 0.57404 0.27152 C 0.57516 0.27222 0.57628 0.27338 0.57741 0.2743 L 0.6202 0.27338 C 0.62148 0.27314 0.62244 0.27129 0.62356 0.2706 C 0.62933 0.26574 0.62532 0.26921 0.63061 0.26574 C 0.63189 0.26481 0.63318 0.26389 0.63446 0.26296 C 0.63638 0.26018 0.63702 0.25879 0.63975 0.2574 C 0.64071 0.25671 0.64183 0.25671 0.64295 0.25648 C 0.64423 0.25069 0.64247 0.25578 0.64552 0.25254 C 0.64728 0.25092 0.64904 0.24745 0.65016 0.24514 C 0.65096 0.24328 0.65225 0.24166 0.65273 0.23958 L 0.65401 0.23379 L 0.65465 0.23101 C 0.65657 0.20092 0.65545 0.21666 0.65802 0.18402 C 0.6577 0.17754 0.65786 0.17083 0.65721 0.16435 C 0.65721 0.16273 0.65625 0.16134 0.65593 0.15972 C 0.65481 0.15416 0.65401 0.14838 0.65273 0.14282 C 0.65257 0.14189 0.65241 0.14097 0.65209 0.14004 C 0.65032 0.13426 0.65096 0.13819 0.64952 0.13148 C 0.64904 0.12939 0.64856 0.12708 0.64824 0.125 C 0.6476 0.12199 0.6476 0.1199 0.64616 0.11736 C 0.64536 0.11574 0.64391 0.11458 0.64295 0.11273 C 0.64151 0.11018 0.64071 0.10671 0.63911 0.10439 C 0.6375 0.10208 0.63622 0.09953 0.63446 0.09768 C 0.63366 0.09676 0.6327 0.09606 0.63189 0.0949 C 0.63141 0.09421 0.63109 0.09305 0.63061 0.09213 C 0.62661 0.08426 0.62805 0.08657 0.62484 0.08171 C 0.62436 0.08055 0.6242 0.07893 0.62356 0.07801 C 0.61539 0.0662 0.621 0.07754 0.61571 0.06851 C 0.61346 0.06504 0.61539 0.0662 0.6125 0.06296 C 0.61122 0.06157 0.60978 0.06064 0.6085 0.05926 C 0.6077 0.05833 0.60689 0.05717 0.60593 0.05648 C 0.60481 0.05532 0.60369 0.05486 0.60273 0.0537 C 0.60096 0.05162 0.59936 0.04953 0.59808 0.04699 C 0.59744 0.04583 0.59696 0.04444 0.59616 0.04328 C 0.59568 0.04236 0.59487 0.04213 0.59423 0.04143 C 0.59359 0.04051 0.59295 0.03958 0.59231 0.03865 C 0.59199 0.03726 0.59215 0.03588 0.59167 0.03472 C 0.58975 0.03078 0.58814 0.02963 0.58574 0.02731 C 0.58542 0.02639 0.5851 0.02523 0.58446 0.02453 C 0.57901 0.01759 0.58253 0.02268 0.57869 0.0199 C 0.57789 0.01921 0.57741 0.01851 0.57661 0.01782 C 0.57532 0.01412 0.57404 0.01041 0.57276 0.00671 C 0.5718 0.00393 0.57148 0.00069 0.5702 -0.00186 C 0.56827 -0.00533 0.56619 -0.00556 0.56362 -0.00649 C 0.56282 -0.0088 0.56218 -0.01181 0.56042 -0.01297 C 0.55946 -0.01389 0.55834 -0.01366 0.55721 -0.01389 C 0.55545 -0.01551 0.55385 -0.01736 0.55193 -0.01875 C 0.55112 -0.01922 0.55032 -0.01945 0.54936 -0.01968 L 0.54359 -0.02153 C 0.54279 -0.02223 0.5359 -0.0294 0.53382 -0.02986 C 0.53029 -0.03079 0.52677 -0.03056 0.5234 -0.03102 L 0.4726 -0.02986 C 0.47196 -0.02986 0.47132 -0.02917 0.47068 -0.02894 C 0.46747 -0.02801 0.46202 -0.02755 0.45898 -0.02709 C 0.45737 -0.02639 0.45625 -0.0257 0.45449 -0.02524 C 0.45096 -0.02431 0.44696 -0.02385 0.44343 -0.02338 C 0.42949 -0.01829 0.44071 -0.02153 0.42068 -0.01968 C 0.41603 -0.01922 0.40705 -0.01783 0.40705 -0.01783 L 0.37452 -0.02061 C 0.37196 -0.02084 0.37164 -0.02199 0.36923 -0.02338 C 0.36811 -0.02408 0.36667 -0.02454 0.36539 -0.02524 C 0.36475 -0.02593 0.36411 -0.02662 0.36346 -0.02709 C 0.36218 -0.02824 0.36074 -0.02894 0.35962 -0.02986 C 0.35689 -0.03218 0.35449 -0.03426 0.35305 -0.03843 C 0.35161 -0.04236 0.35032 -0.04861 0.3492 -0.05348 C 0.34808 -0.06667 0.3468 -0.07431 0.34856 -0.0882 C 0.34888 -0.09167 0.35657 -0.10186 0.35689 -0.10232 C 0.36138 -0.10649 0.35593 -0.10162 0.36411 -0.10787 C 0.36475 -0.10834 0.36539 -0.10926 0.36603 -0.10973 C 0.36955 -0.11181 0.37148 -0.11181 0.37516 -0.1125 C 0.37933 -0.11343 0.37821 -0.1132 0.38173 -0.11436 C 0.38734 -0.11412 0.39295 -0.11412 0.39856 -0.11343 C 0.39952 -0.11343 0.40032 -0.11297 0.40112 -0.1125 C 0.40209 -0.11204 0.40289 -0.11135 0.40369 -0.11065 C 0.40417 -0.10973 0.40449 -0.1088 0.40513 -0.10787 C 0.40593 -0.10649 0.40689 -0.10556 0.4077 -0.10417 C 0.40818 -0.10301 0.4085 -0.10162 0.40898 -0.10047 C 0.40962 -0.09885 0.41026 -0.09723 0.4109 -0.09561 C 0.4117 -0.08311 0.41186 -0.08727 0.4109 -0.07408 C 0.41074 -0.07199 0.41074 -0.06968 0.41026 -0.0676 C 0.40962 -0.06412 0.40834 -0.06297 0.40705 -0.05996 C 0.40657 -0.0588 0.40625 -0.05741 0.40577 -0.05625 C 0.40449 -0.05417 0.40273 -0.05394 0.40112 -0.05348 C 0.4 -0.05255 0.39904 -0.05139 0.39792 -0.0507 C 0.39728 -0.05024 0.39664 -0.05 0.396 -0.04977 C 0.39503 -0.04908 0.39423 -0.04861 0.39343 -0.04792 C 0.38991 -0.04491 0.39311 -0.04676 0.38943 -0.04491 C 0.38734 -0.04283 0.38798 -0.04306 0.38558 -0.04213 C 0.38253 -0.04098 0.38366 -0.04213 0.38237 -0.04028 L 0.38237 -0.0402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2.59259E-6 L 0.1984 0.022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37 -0.04005 L 0.68718 0.0939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 animBg="1"/>
      <p:bldP spid="49" grpId="0" animBg="1"/>
      <p:bldP spid="50" grpId="0" animBg="1"/>
      <p:bldP spid="51" grpId="0" animBg="1"/>
      <p:bldP spid="17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children are taking part in an ice skating competition. What are their total scores?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9DD8A-9763-46E3-AD8C-720DB74C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281" y="1934372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D570FC-8919-45C9-ACB2-D4BD29AA7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603" y="2383147"/>
            <a:ext cx="1094134" cy="755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93771B-21A8-4E2E-B547-C3AE7479B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9218" y="3028179"/>
            <a:ext cx="1094134" cy="75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71C457-08D7-4E7D-AF0C-FEDBBB47939B}"/>
              </a:ext>
            </a:extLst>
          </p:cNvPr>
          <p:cNvSpPr txBox="1"/>
          <p:nvPr/>
        </p:nvSpPr>
        <p:spPr>
          <a:xfrm>
            <a:off x="8646818" y="309815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8A045-287B-4328-BF14-DB414300C5E4}"/>
              </a:ext>
            </a:extLst>
          </p:cNvPr>
          <p:cNvSpPr txBox="1"/>
          <p:nvPr/>
        </p:nvSpPr>
        <p:spPr>
          <a:xfrm>
            <a:off x="8646817" y="3799955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D9013A-BAD8-40C0-8DE5-12EE88788574}"/>
              </a:ext>
            </a:extLst>
          </p:cNvPr>
          <p:cNvCxnSpPr>
            <a:cxnSpLocks/>
          </p:cNvCxnSpPr>
          <p:nvPr/>
        </p:nvCxnSpPr>
        <p:spPr>
          <a:xfrm>
            <a:off x="4757675" y="3806795"/>
            <a:ext cx="42472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D545C3-60F8-4097-AD98-ED7206D7723A}"/>
              </a:ext>
            </a:extLst>
          </p:cNvPr>
          <p:cNvCxnSpPr>
            <a:cxnSpLocks/>
          </p:cNvCxnSpPr>
          <p:nvPr/>
        </p:nvCxnSpPr>
        <p:spPr>
          <a:xfrm flipH="1">
            <a:off x="5325963" y="3806795"/>
            <a:ext cx="400046" cy="48217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5E553E-E174-43E3-BD5F-E545B4DED251}"/>
              </a:ext>
            </a:extLst>
          </p:cNvPr>
          <p:cNvSpPr txBox="1"/>
          <p:nvPr/>
        </p:nvSpPr>
        <p:spPr>
          <a:xfrm>
            <a:off x="4825020" y="4125217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15CFF2-4D43-412F-8800-E9DCD94FE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2" y="927672"/>
            <a:ext cx="981041" cy="883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9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7.40741E-7 L -5.12821E-7 0.00023 C 0.0008 0.00278 0.00144 0.00579 0.00256 0.00857 C 0.00465 0.0132 0.00449 0.01019 0.00673 0.01366 C 0.00769 0.01505 0.00801 0.01667 0.00881 0.01806 L 0.01442 0.02639 C 0.01506 0.02755 0.01539 0.02917 0.01635 0.02963 C 0.02516 0.03403 0.01122 0.02662 0.02051 0.03287 C 0.02131 0.03333 0.02244 0.03357 0.02324 0.0338 C 0.02869 0.04213 0.01987 0.0287 0.02676 0.03796 C 0.02805 0.03982 0.02885 0.0419 0.03029 0.04329 C 0.03317 0.0463 0.03141 0.04491 0.0351 0.04769 C 0.03574 0.04861 0.03622 0.05 0.03702 0.0507 C 0.03846 0.05185 0.04119 0.05278 0.04119 0.05301 C 0.04215 0.05394 0.04295 0.05532 0.04391 0.05602 C 0.04503 0.05671 0.04631 0.05671 0.04744 0.05718 C 0.05096 0.0581 0.05272 0.05833 0.05641 0.05926 C 0.05753 0.05995 0.05865 0.06065 0.05978 0.06134 C 0.06074 0.06181 0.0617 0.0625 0.06266 0.0625 C 0.07388 0.0625 0.0851 0.06157 0.09647 0.06134 C 0.09744 0.06088 0.09824 0.06065 0.0992 0.06019 C 0.10048 0.05972 0.10321 0.0581 0.10321 0.05833 C 0.10545 0.05602 0.10561 0.05556 0.10801 0.05394 C 0.11058 0.05232 0.11042 0.05324 0.11298 0.05185 C 0.1141 0.05116 0.11539 0.05046 0.11635 0.04977 C 0.11779 0.04861 0.11907 0.04745 0.12067 0.04653 C 0.12372 0.04421 0.12356 0.04445 0.12676 0.04329 C 0.1274 0.04259 0.12821 0.0419 0.12869 0.0412 C 0.12949 0.04074 0.13029 0.04051 0.13093 0.04028 C 0.13205 0.03958 0.13333 0.03889 0.1343 0.03796 C 0.13718 0.03611 0.1399 0.0338 0.14263 0.03171 C 0.14359 0.03102 0.14439 0.03009 0.14535 0.02963 C 0.15112 0.02662 0.14808 0.02801 0.15449 0.02546 C 0.15481 0.02477 0.15513 0.02361 0.15577 0.02315 C 0.15657 0.02269 0.15753 0.02269 0.15849 0.02222 C 0.1593 0.02199 0.15978 0.02153 0.16058 0.02107 C 0.16106 0.02014 0.16122 0.01875 0.16202 0.01806 C 0.16266 0.01713 0.16378 0.01713 0.16474 0.0169 C 0.16603 0.01644 0.16747 0.0162 0.16891 0.01574 C 0.16987 0.01551 0.17115 0.01505 0.17244 0.01482 C 0.17292 0.01412 0.17372 0.01343 0.17436 0.01273 C 0.17516 0.01157 0.17612 0.01042 0.17724 0.00949 C 0.17821 0.00857 0.17949 0.00833 0.18045 0.00741 C 0.18285 0.00556 0.1851 0.00278 0.1875 0.00116 C 0.1883 0.00023 0.18926 -0.00023 0.19022 -0.00116 C 0.19087 -0.00162 0.19151 -0.00255 0.19231 -0.00324 C 0.19471 -0.00532 0.19487 -0.00509 0.19712 -0.00625 C 0.19856 -0.0088 0.19936 -0.01018 0.20128 -0.01157 C 0.20417 -0.01389 0.20481 -0.01319 0.20753 -0.01597 C 0.2141 -0.02245 0.20978 -0.02014 0.21506 -0.02222 C 0.21955 -0.02917 0.21442 -0.02199 0.21987 -0.02755 C 0.22115 -0.0287 0.22212 -0.03055 0.2234 -0.03171 C 0.2242 -0.03264 0.22516 -0.0331 0.22612 -0.0338 C 0.22724 -0.03495 0.22837 -0.03588 0.22949 -0.03704 C 0.23029 -0.03773 0.23093 -0.03866 0.23173 -0.03912 C 0.23221 -0.03958 0.23301 -0.03981 0.23365 -0.04028 C 0.24039 -0.04792 0.23173 -0.03889 0.24055 -0.04537 C 0.24119 -0.04583 0.24135 -0.04722 0.24199 -0.04768 C 0.24391 -0.04907 0.24631 -0.0493 0.24808 -0.05069 C 0.25 -0.05208 0.25176 -0.05393 0.25369 -0.05509 C 0.25705 -0.05694 0.25769 -0.05764 0.26122 -0.05926 C 0.26218 -0.05972 0.26314 -0.05995 0.2641 -0.06018 C 0.27548 -0.07083 0.26106 -0.05833 0.27035 -0.06458 C 0.27805 -0.06968 0.27003 -0.0662 0.27644 -0.06875 C 0.28301 -0.07384 0.27724 -0.06991 0.29087 -0.07407 C 0.29167 -0.0743 0.29231 -0.07477 0.29311 -0.075 C 0.29455 -0.07569 0.29615 -0.07593 0.29792 -0.07616 C 0.30641 -0.07778 0.30849 -0.07755 0.31859 -0.07824 C 0.32468 -0.08148 0.31474 -0.07662 0.33029 -0.08032 C 0.33157 -0.08079 0.33253 -0.08171 0.33365 -0.08241 C 0.33414 -0.08356 0.33446 -0.08518 0.3351 -0.08565 C 0.33686 -0.08704 0.33878 -0.0868 0.34055 -0.08773 C 0.34183 -0.08843 0.34279 -0.08935 0.34407 -0.08981 C 0.3468 -0.0912 0.34952 -0.09143 0.3524 -0.0919 L 0.38878 -0.09097 C 0.38958 -0.09097 0.39022 -0.09028 0.39103 -0.08981 C 0.39295 -0.08912 0.39664 -0.08819 0.39856 -0.08773 C 0.39936 -0.08704 0.40032 -0.08611 0.40128 -0.08565 C 0.4024 -0.08518 0.40369 -0.08495 0.40465 -0.08472 C 0.40545 -0.08426 0.40609 -0.0838 0.40689 -0.08356 C 0.40769 -0.0831 0.40865 -0.08287 0.40946 -0.08241 C 0.41042 -0.08148 0.41138 -0.08009 0.41234 -0.0794 C 0.41426 -0.07801 0.41955 -0.07454 0.4226 -0.07292 C 0.42436 -0.07222 0.42596 -0.07153 0.4274 -0.07083 C 0.42789 -0.07014 0.42837 -0.06921 0.42885 -0.06875 C 0.43029 -0.06736 0.4351 -0.06528 0.43654 -0.06458 C 0.43766 -0.06389 0.43878 -0.06296 0.4399 -0.0625 C 0.44167 -0.06157 0.44551 -0.06018 0.44551 -0.05995 C 0.44631 -0.05949 0.44744 -0.05903 0.44808 -0.0581 C 0.45016 -0.05625 0.4516 -0.05347 0.45369 -0.05185 C 0.45465 -0.05116 0.45561 -0.05046 0.45641 -0.04977 C 0.45785 -0.04884 0.46186 -0.04676 0.46346 -0.04444 C 0.46378 -0.04375 0.46683 -0.03796 0.46747 -0.03588 C 0.47099 -0.02569 0.46699 -0.03495 0.47035 -0.02755 C 0.47083 -0.02546 0.47131 -0.02338 0.47164 -0.02106 C 0.47196 -0.01829 0.4726 -0.0125 0.47308 -0.00949 C 0.47324 -0.00833 0.47356 -0.00741 0.47388 -0.00625 C 0.47356 -0.00116 0.4734 0.00417 0.47308 0.00949 C 0.47292 0.01065 0.47276 0.01181 0.47228 0.01273 C 0.4718 0.01412 0.47099 0.01551 0.47035 0.0169 C 0.46907 0.01945 0.46859 0.02153 0.46683 0.02315 C 0.46619 0.02384 0.46539 0.02384 0.46474 0.02431 C 0.46346 0.02523 0.4625 0.02662 0.46122 0.02755 C 0.45962 0.0287 0.45833 0.02847 0.45641 0.02963 C 0.45353 0.03125 0.45192 0.03403 0.44888 0.03588 C 0.44792 0.03657 0.44119 0.03796 0.44055 0.03796 C 0.43846 0.03866 0.43654 0.03958 0.43446 0.04028 C 0.43237 0.04074 0.43013 0.04097 0.42821 0.0412 C 0.41715 0.04329 0.42853 0.04144 0.41571 0.04329 C 0.40417 0.04306 0.39231 0.04329 0.38061 0.04236 C 0.37981 0.04213 0.37933 0.04074 0.37853 0.04028 C 0.37772 0.03958 0.3766 0.03958 0.3758 0.03912 C 0.37356 0.03704 0.3718 0.03542 0.36955 0.0338 C 0.36827 0.03287 0.36603 0.03218 0.36474 0.03171 C 0.3641 0.03102 0.3633 0.03056 0.36266 0.02963 C 0.36122 0.02755 0.36026 0.025 0.35849 0.02315 C 0.35785 0.02245 0.35721 0.02176 0.35641 0.02107 C 0.35465 0.01945 0.35321 0.01898 0.3516 0.0169 C 0.35032 0.01528 0.34952 0.0132 0.34808 0.01157 L 0.34263 0.00532 C 0.34231 0.00417 0.34183 0.00324 0.34135 0.00208 C 0.34055 0.0007 0.3399 -0.00069 0.33926 -0.00208 C 0.33894 -0.00301 0.33894 -0.0044 0.33846 -0.00532 C 0.33814 -0.00648 0.3375 -0.00741 0.33718 -0.00856 C 0.33654 -0.01227 0.33654 -0.01366 0.3351 -0.0169 C 0.33478 -0.01782 0.33414 -0.01829 0.33365 -0.01898 L 0.33221 -0.02106 L 0.33221 -0.02083 " pathEditMode="relative" rAng="0" ptsTypes="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22 -0.02083 L 0.63429 0.272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6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 animBg="1"/>
      <p:bldP spid="49" grpId="0" animBg="1"/>
      <p:bldP spid="50" grpId="0" animBg="1"/>
      <p:bldP spid="51" grpId="0" animBg="1"/>
      <p:bldP spid="19" grpId="0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5C4FEDD-08BC-4CF6-8AA9-5C7E6C934D88}"/>
              </a:ext>
            </a:extLst>
          </p:cNvPr>
          <p:cNvSpPr txBox="1"/>
          <p:nvPr/>
        </p:nvSpPr>
        <p:spPr>
          <a:xfrm>
            <a:off x="4840014" y="385374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90264"/>
            <a:ext cx="873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children are taking part in an ice skating competition. What are their total scores?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F1FE-98C5-41CE-B5F5-81B589B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" y="1634723"/>
            <a:ext cx="1094134" cy="755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E9E5E-0F00-43ED-9F42-03568EF306D6}"/>
              </a:ext>
            </a:extLst>
          </p:cNvPr>
          <p:cNvSpPr txBox="1"/>
          <p:nvPr/>
        </p:nvSpPr>
        <p:spPr>
          <a:xfrm>
            <a:off x="3364614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BF0ED6-BC8B-4E8F-9E5B-3D21B87BAC89}"/>
              </a:ext>
            </a:extLst>
          </p:cNvPr>
          <p:cNvSpPr txBox="1"/>
          <p:nvPr/>
        </p:nvSpPr>
        <p:spPr>
          <a:xfrm>
            <a:off x="5301282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7D837-0428-4F8A-AFA5-D9848DDA0FE5}"/>
              </a:ext>
            </a:extLst>
          </p:cNvPr>
          <p:cNvSpPr txBox="1"/>
          <p:nvPr/>
        </p:nvSpPr>
        <p:spPr>
          <a:xfrm>
            <a:off x="4332948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B66951-337D-4100-9B83-A9E9B10657CF}"/>
              </a:ext>
            </a:extLst>
          </p:cNvPr>
          <p:cNvSpPr txBox="1"/>
          <p:nvPr/>
        </p:nvSpPr>
        <p:spPr>
          <a:xfrm>
            <a:off x="6269616" y="3051205"/>
            <a:ext cx="849453" cy="755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D8406F-7B23-4642-B3EA-F77BBB0188A0}"/>
              </a:ext>
            </a:extLst>
          </p:cNvPr>
          <p:cNvSpPr txBox="1"/>
          <p:nvPr/>
        </p:nvSpPr>
        <p:spPr>
          <a:xfrm>
            <a:off x="8621992" y="2373200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D570FC-8919-45C9-ACB2-D4BD29AA7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603" y="2383147"/>
            <a:ext cx="1094134" cy="755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93771B-21A8-4E2E-B547-C3AE7479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218" y="3028179"/>
            <a:ext cx="1094134" cy="75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71C457-08D7-4E7D-AF0C-FEDBBB47939B}"/>
              </a:ext>
            </a:extLst>
          </p:cNvPr>
          <p:cNvSpPr txBox="1"/>
          <p:nvPr/>
        </p:nvSpPr>
        <p:spPr>
          <a:xfrm>
            <a:off x="8646818" y="3098151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D2141-641A-42D6-920E-3021E2CB4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603" y="3799348"/>
            <a:ext cx="1094134" cy="755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E8A045-287B-4328-BF14-DB414300C5E4}"/>
              </a:ext>
            </a:extLst>
          </p:cNvPr>
          <p:cNvSpPr txBox="1"/>
          <p:nvPr/>
        </p:nvSpPr>
        <p:spPr>
          <a:xfrm>
            <a:off x="8646817" y="3799955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4A725-D158-4CA0-B92B-256DF936FB11}"/>
              </a:ext>
            </a:extLst>
          </p:cNvPr>
          <p:cNvSpPr txBox="1"/>
          <p:nvPr/>
        </p:nvSpPr>
        <p:spPr>
          <a:xfrm>
            <a:off x="8646818" y="4496884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EC5E1B-1316-4524-A68F-DDE63EDFE5A5}"/>
              </a:ext>
            </a:extLst>
          </p:cNvPr>
          <p:cNvCxnSpPr>
            <a:cxnSpLocks/>
          </p:cNvCxnSpPr>
          <p:nvPr/>
        </p:nvCxnSpPr>
        <p:spPr>
          <a:xfrm>
            <a:off x="3789341" y="3806795"/>
            <a:ext cx="1131042" cy="66282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DDAD50-7900-4BF2-AC5D-B33E82A2609B}"/>
              </a:ext>
            </a:extLst>
          </p:cNvPr>
          <p:cNvCxnSpPr>
            <a:cxnSpLocks/>
          </p:cNvCxnSpPr>
          <p:nvPr/>
        </p:nvCxnSpPr>
        <p:spPr>
          <a:xfrm>
            <a:off x="4757675" y="3806795"/>
            <a:ext cx="324037" cy="24108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C159E-40C6-4C42-849C-A49DA65BE3DC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5648410" y="3806795"/>
            <a:ext cx="1045933" cy="690089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3C65CE-6050-4B54-8841-74659B7E3207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5386392" y="3806795"/>
            <a:ext cx="339617" cy="24108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576C76-84AD-4BE5-9E78-3F3E71E4E13C}"/>
              </a:ext>
            </a:extLst>
          </p:cNvPr>
          <p:cNvSpPr txBox="1"/>
          <p:nvPr/>
        </p:nvSpPr>
        <p:spPr>
          <a:xfrm>
            <a:off x="4840013" y="4217985"/>
            <a:ext cx="849453" cy="755590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FF756-321B-451B-AE8A-E8A9E7D39346}"/>
                  </a:ext>
                </a:extLst>
              </p:cNvPr>
              <p:cNvSpPr txBox="1"/>
              <p:nvPr/>
            </p:nvSpPr>
            <p:spPr>
              <a:xfrm>
                <a:off x="3764630" y="4775447"/>
                <a:ext cx="3000218" cy="755590"/>
              </a:xfrm>
              <a:prstGeom prst="round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13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26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FF756-321B-451B-AE8A-E8A9E7D3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630" y="4775447"/>
                <a:ext cx="3000218" cy="755590"/>
              </a:xfrm>
              <a:prstGeom prst="roundRect">
                <a:avLst/>
              </a:prstGeom>
              <a:blipFill>
                <a:blip r:embed="rId10"/>
                <a:stretch>
                  <a:fillRect l="-1626" r="-1423" b="-1612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054216C-3837-43D9-AE18-A5161C6051D0}"/>
              </a:ext>
            </a:extLst>
          </p:cNvPr>
          <p:cNvSpPr txBox="1"/>
          <p:nvPr/>
        </p:nvSpPr>
        <p:spPr>
          <a:xfrm>
            <a:off x="3265031" y="1699397"/>
            <a:ext cx="3825025" cy="11916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place them in order to see who won?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547D58-CC5A-4A2A-A761-1921F90914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972" y="927672"/>
            <a:ext cx="981041" cy="883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3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4 0.01319 L 0.01314 0.01319 C 0.0133 0.01852 0.0133 0.02384 0.01378 0.02917 C 0.0141 0.03264 0.0149 0.03611 0.01522 0.03958 C 0.01586 0.04537 0.01634 0.05092 0.01666 0.05671 C 0.01763 0.06759 0.01586 0.06389 0.01971 0.06921 C 0.02035 0.07292 0.02099 0.07639 0.02179 0.07986 C 0.02227 0.08171 0.02291 0.08333 0.02323 0.08518 C 0.02452 0.09028 0.02339 0.08889 0.02548 0.09375 C 0.0266 0.09629 0.02804 0.09861 0.02916 0.10116 C 0.03189 0.10694 0.03445 0.11319 0.03718 0.11898 C 0.04727 0.14074 0.03429 0.11111 0.04455 0.13495 C 0.04904 0.15741 0.04311 0.12963 0.04823 0.14768 C 0.05256 0.1625 0.04599 0.14768 0.05336 0.1625 C 0.05561 0.17222 0.05192 0.15694 0.05625 0.16991 C 0.05673 0.17106 0.05673 0.17268 0.05705 0.17407 C 0.05849 0.18125 0.05833 0.18935 0.06138 0.19537 C 0.06634 0.20486 0.06057 0.19282 0.06586 0.20787 C 0.06634 0.20949 0.0673 0.21088 0.06795 0.21227 C 0.06859 0.21319 0.06907 0.21435 0.06939 0.21528 C 0.07003 0.21667 0.07035 0.21829 0.07099 0.21967 C 0.07195 0.22222 0.07291 0.22454 0.07388 0.22708 C 0.07564 0.23148 0.07596 0.23241 0.07676 0.23657 C 0.07724 0.23912 0.0774 0.24167 0.0782 0.24398 C 0.08397 0.25903 0.08333 0.25139 0.08846 0.26412 C 0.09182 0.27222 0.09118 0.27083 0.09663 0.28102 C 0.09775 0.2831 0.09888 0.28542 0.10016 0.28727 C 0.10208 0.29028 0.10432 0.29282 0.10609 0.29583 C 0.11346 0.3081 0.10897 0.30092 0.12003 0.3169 C 0.12243 0.3206 0.12436 0.32361 0.1274 0.32662 C 0.129 0.32824 0.13077 0.3294 0.13253 0.33079 C 0.14455 0.35162 0.1274 0.32384 0.14118 0.34028 C 0.14263 0.3419 0.14279 0.34514 0.14423 0.34653 C 0.14871 0.35185 0.15384 0.35602 0.15881 0.36042 C 0.1617 0.36296 0.16474 0.36528 0.16763 0.36782 L 0.17275 0.37199 C 0.17323 0.37384 0.17339 0.37592 0.1742 0.37731 C 0.17756 0.38333 0.18493 0.39282 0.18958 0.39745 C 0.19022 0.39815 0.19118 0.39792 0.19182 0.39838 C 0.19311 0.3993 0.19423 0.40069 0.19551 0.40162 C 0.19647 0.40417 0.19695 0.40717 0.19839 0.40903 C 0.20048 0.4118 0.20336 0.41319 0.20577 0.41551 C 0.20721 0.41667 0.20849 0.41875 0.21009 0.41967 C 0.2125 0.42106 0.21763 0.42222 0.22035 0.42292 C 0.22163 0.42384 0.22275 0.42523 0.22404 0.42592 C 0.22548 0.42685 0.22692 0.42662 0.22836 0.42708 C 0.23141 0.42801 0.23429 0.42893 0.23718 0.43032 C 0.24086 0.43171 0.24455 0.43403 0.24823 0.43542 C 0.25192 0.43704 0.25561 0.43819 0.25913 0.43981 C 0.26138 0.44074 0.26362 0.44167 0.26586 0.44305 C 0.27099 0.44606 0.26763 0.44606 0.27243 0.44722 C 0.28157 0.4493 0.29375 0.44884 0.30176 0.4493 C 0.34567 0.46273 0.32115 0.45671 0.41234 0.45254 C 0.42596 0.45185 0.4266 0.44838 0.43718 0.44514 C 0.4391 0.44444 0.44118 0.44444 0.44311 0.44398 C 0.45817 0.43032 0.44214 0.44421 0.45256 0.43657 C 0.46282 0.42917 0.45288 0.43565 0.46218 0.42801 C 0.46442 0.42616 0.46714 0.42477 0.46939 0.42292 C 0.47676 0.41643 0.46955 0.42083 0.47676 0.41227 C 0.48205 0.40602 0.48349 0.40555 0.48846 0.40278 C 0.48974 0.40069 0.49086 0.39838 0.49214 0.39629 C 0.49471 0.39236 0.49807 0.38819 0.50096 0.38472 C 0.504 0.38102 0.50705 0.37731 0.51041 0.37407 C 0.5125 0.37245 0.51442 0.37083 0.51634 0.36875 C 0.51907 0.36597 0.52436 0.35926 0.52436 0.35926 C 0.52868 0.34467 0.52404 0.35926 0.53029 0.34444 C 0.53109 0.34259 0.53157 0.34028 0.53237 0.33819 C 0.53381 0.33495 0.53541 0.33194 0.53686 0.3287 C 0.53766 0.32685 0.53814 0.325 0.5391 0.32338 C 0.54022 0.32106 0.54166 0.31921 0.54263 0.3169 C 0.54503 0.31227 0.54936 0.30208 0.54936 0.30208 C 0.54984 0.29977 0.55 0.29699 0.5508 0.29467 C 0.55288 0.28796 0.55849 0.27731 0.56105 0.27153 L 0.56538 0.26088 C 0.56586 0.25833 0.56618 0.25579 0.56682 0.25347 C 0.56763 0.25046 0.56923 0.24792 0.56987 0.24491 C 0.57035 0.24236 0.57019 0.23935 0.57051 0.23657 C 0.57163 0.22893 0.575 0.22268 0.57788 0.21643 C 0.57836 0.2125 0.57852 0.20856 0.57932 0.20486 C 0.57996 0.20139 0.58189 0.19861 0.58221 0.19537 C 0.58301 0.18866 0.58269 0.18194 0.58301 0.17523 C 0.58285 0.17037 0.58397 0.14398 0.58077 0.13287 C 0.57836 0.1243 0.5758 0.12153 0.57275 0.11366 C 0.57115 0.10972 0.57003 0.10509 0.56827 0.10116 C 0.56426 0.09097 0.56586 0.09653 0.5617 0.08935 C 0.55993 0.08634 0.55881 0.08241 0.55657 0.07986 C 0.55513 0.07824 0.55368 0.07639 0.55224 0.07454 C 0.55112 0.07338 0.55032 0.07176 0.54936 0.07037 C 0.54743 0.06805 0.54551 0.06574 0.54343 0.06412 C 0.53942 0.06042 0.53429 0.05926 0.53093 0.0544 C 0.52612 0.04745 0.52115 0.04004 0.5149 0.03542 L 0.50753 0.03009 C 0.50609 0.02801 0.50496 0.02546 0.5032 0.02384 C 0.49952 0.02037 0.49134 0.01528 0.49134 0.01528 C 0.49086 0.01366 0.49086 0.01134 0.4899 0.00995 C 0.48702 0.00532 0.48029 0.00185 0.47676 -0.00046 C 0.47003 -0.01019 0.47628 -0.00324 0.46362 -0.00903 C 0.44503 -0.01759 0.46506 -0.01227 0.44455 -0.01644 C 0.42884 -0.02338 0.4407 -0.01945 0.42115 -0.02176 C 0.41394 -0.02246 0.39984 -0.02477 0.39984 -0.02477 C 0.37323 -0.02408 0.34663 -0.02454 0.32003 -0.02269 C 0.31843 -0.02269 0.31714 -0.02037 0.31554 -0.01968 C 0.31426 -0.01898 0.31266 -0.01898 0.31121 -0.01852 C 0.3048 -0.00926 0.31202 -0.01852 0.30464 -0.01227 C 0.29759 -0.00625 0.30432 -0.00903 0.29727 -0.00695 C 0.29487 -0.00162 0.29567 -0.00324 0.2915 0.0037 C 0.2907 0.00486 0.2899 0.00555 0.28926 0.00694 C 0.28846 0.00856 0.28782 0.01042 0.28702 0.01227 C 0.28237 0.02176 0.28573 0.01296 0.28125 0.02384 C 0.28061 0.02523 0.28045 0.02685 0.27964 0.02801 C 0.2774 0.03171 0.27243 0.03866 0.27243 0.03866 C 0.26827 0.05301 0.27131 0.04861 0.26586 0.0544 C 0.26538 0.05625 0.26474 0.0581 0.26426 0.05972 C 0.26394 0.06111 0.26394 0.06273 0.26362 0.06412 C 0.26266 0.06759 0.2617 0.07106 0.26073 0.07454 C 0.25993 0.07708 0.25913 0.0794 0.25849 0.08194 L 0.25705 0.08842 C 0.25561 0.1044 0.25753 0.08935 0.25336 0.10532 C 0.25288 0.10694 0.25288 0.10879 0.25256 0.11065 C 0.2524 0.11296 0.25272 0.11574 0.25192 0.11805 C 0.25096 0.1206 0.24888 0.12222 0.24743 0.1243 C 0.24823 0.14259 0.24871 0.16111 0.24968 0.1794 C 0.25032 0.19097 0.25064 0.19861 0.25256 0.20903 C 0.25304 0.21111 0.25352 0.21319 0.254 0.21528 C 0.25448 0.21898 0.25545 0.23102 0.25625 0.23333 C 0.25721 0.23657 0.25849 0.23958 0.25913 0.24282 C 0.26057 0.24907 0.26089 0.25602 0.26282 0.26204 C 0.2641 0.26551 0.2649 0.26921 0.2665 0.27245 C 0.26779 0.275 0.26923 0.27731 0.27019 0.27986 C 0.27115 0.28264 0.27131 0.28588 0.27243 0.28842 C 0.27355 0.2912 0.27996 0.30046 0.28189 0.30324 C 0.28333 0.30509 0.28493 0.30648 0.28638 0.30856 C 0.28734 0.31018 0.28814 0.31227 0.28926 0.31389 C 0.29343 0.31991 0.29198 0.3162 0.29663 0.32129 C 0.29743 0.32222 0.29791 0.32338 0.29871 0.3243 C 0.30561 0.33264 0.29279 0.31273 0.30833 0.33495 C 0.30929 0.33634 0.31009 0.33796 0.31121 0.33912 C 0.31634 0.3456 0.30977 0.33472 0.31714 0.34653 C 0.31795 0.34792 0.31875 0.3493 0.31923 0.35092 C 0.31987 0.35254 0.31987 0.35463 0.32067 0.35625 C 0.32147 0.35741 0.32259 0.35764 0.32371 0.35833 C 0.32564 0.35926 0.32948 0.36065 0.33173 0.36134 C 0.33413 0.36319 0.33638 0.36597 0.3391 0.36667 C 0.35689 0.37106 0.34198 0.36782 0.38445 0.36991 C 0.38638 0.3706 0.3883 0.37199 0.39038 0.37199 C 0.43621 0.37292 0.42708 0.37454 0.44888 0.36991 C 0.44984 0.36921 0.4508 0.36829 0.45192 0.36782 C 0.45513 0.36597 0.45464 0.36782 0.45769 0.36458 C 0.45849 0.36366 0.45913 0.3625 0.45993 0.36134 C 0.46057 0.36065 0.46138 0.36018 0.46218 0.35926 C 0.46522 0.35555 0.46346 0.35717 0.4657 0.35301 C 0.46714 0.35046 0.46859 0.34792 0.47019 0.3456 C 0.47099 0.34421 0.47227 0.34375 0.47307 0.34236 C 0.47788 0.33403 0.4774 0.33171 0.48109 0.32222 L 0.48413 0.31481 C 0.48429 0.31319 0.48429 0.31111 0.48477 0.30949 C 0.48525 0.30787 0.48638 0.30671 0.48702 0.30532 C 0.48782 0.3037 0.48846 0.30185 0.48926 0.3 C 0.48974 0.29861 0.49022 0.29722 0.4907 0.29583 C 0.49214 0.29097 0.4923 0.28889 0.49439 0.28426 C 0.49471 0.28333 0.49535 0.28287 0.49583 0.28194 C 0.49647 0.27986 0.49727 0.27778 0.49807 0.27569 C 0.50048 0.26736 0.49615 0.27917 0.50016 0.26713 C 0.5008 0.26551 0.5016 0.26366 0.5024 0.26204 C 0.50288 0.25903 0.50304 0.25602 0.50384 0.25347 C 0.50593 0.24745 0.5048 0.25069 0.50753 0.24398 C 0.50801 0.24143 0.50849 0.23889 0.50897 0.23657 C 0.51041 0.23079 0.51346 0.21967 0.51346 0.21967 C 0.51394 0.21342 0.51426 0.20995 0.51554 0.2037 C 0.51666 0.19907 0.51811 0.19467 0.51923 0.19004 L 0.52147 0.18055 C 0.52115 0.16528 0.52131 0.15 0.52067 0.13495 C 0.52051 0.1287 0.51923 0.12963 0.51779 0.12546 C 0.51714 0.12361 0.51698 0.12176 0.51634 0.12014 C 0.51602 0.11921 0.51538 0.11875 0.5149 0.11805 C 0.51282 0.11435 0.5125 0.1125 0.50977 0.10949 C 0.50881 0.10856 0.50769 0.10833 0.50673 0.10741 C 0.50577 0.10625 0.50496 0.1044 0.50384 0.10324 C 0.49487 0.09259 0.50256 0.10162 0.49503 0.09583 C 0.49407 0.09491 0.49327 0.09352 0.49214 0.09259 C 0.48974 0.09074 0.4867 0.09004 0.48477 0.08727 C 0.48365 0.08565 0.48253 0.08356 0.48109 0.08194 C 0.48029 0.08102 0.47916 0.08055 0.4782 0.07986 C 0.47692 0.07893 0.4758 0.07778 0.47452 0.07662 C 0.46939 0.07199 0.47484 0.07708 0.47083 0.07245 C 0.47019 0.07176 0.46939 0.07106 0.46875 0.07037 C 0.46795 0.06713 0.46795 0.06551 0.4657 0.06296 C 0.46474 0.06157 0.4633 0.06088 0.46218 0.05972 C 0.45881 0.05347 0.46073 0.05509 0.45336 0.05347 C 0.42676 0.04745 0.45192 0.05463 0.43349 0.0493 C 0.42628 0.05 0.41891 0.05 0.41154 0.05139 C 0.41041 0.05162 0.40961 0.05278 0.40865 0.05347 C 0.40801 0.05393 0.40721 0.05417 0.40641 0.0544 C 0.39679 0.06504 0.41057 0.05092 0.39984 0.05879 C 0.39888 0.05949 0.39839 0.06088 0.39759 0.0618 C 0.39727 0.0625 0.39663 0.0625 0.39615 0.06296 L 0.39615 0.06296 " pathEditMode="relative" ptsTypes="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5 0.06319 L 0.70993 0.4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8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2" grpId="0"/>
      <p:bldP spid="32" grpId="1"/>
      <p:bldP spid="12" grpId="0" animBg="1"/>
      <p:bldP spid="49" grpId="0" animBg="1"/>
      <p:bldP spid="50" grpId="0" animBg="1"/>
      <p:bldP spid="51" grpId="0" animBg="1"/>
      <p:bldP spid="20" grpId="0"/>
      <p:bldP spid="25" grpId="0"/>
      <p:bldP spid="25" grpId="1"/>
      <p:bldP spid="27" grpId="0"/>
      <p:bldP spid="27" grpId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9|1.2|0.9|0.9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2|12.4|1.7|0.8|0.8|0.8|0.8|0.8|0.8|0.8|0.8|10.3|1.5|6.1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1.3|4.4|1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8|3.5|5.3|2|3.4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8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4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0.2|4.7|5.4|4|2.7|0.8|2|1.2|2.4|1.1|0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1|1.9|2.7|6.8|4.7|4.9|2.2|6.1|3.5|2.9|1|1.6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4|10|5.6|4.6|10.6|4.6|4|4.1|0.8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2|6|7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9|7.2|3.3|3.8|3.4|4.9|0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50DCF-37B0-40E0-8911-A7B4E0A7F4F9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4FF845-EE30-4463-9FDA-4AF8899D9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5529</TotalTime>
  <Words>447</Words>
  <Application>Microsoft Office PowerPoint</Application>
  <PresentationFormat>A4 Paper (210x297 mm)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M Wilson</cp:lastModifiedBy>
  <cp:revision>101</cp:revision>
  <dcterms:created xsi:type="dcterms:W3CDTF">2019-10-15T10:24:11Z</dcterms:created>
  <dcterms:modified xsi:type="dcterms:W3CDTF">2021-01-07T11:13:13Z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