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6" autoAdjust="0"/>
    <p:restoredTop sz="94699"/>
  </p:normalViewPr>
  <p:slideViewPr>
    <p:cSldViewPr snapToGrid="0" snapToObjects="1">
      <p:cViewPr varScale="1">
        <p:scale>
          <a:sx n="115" d="100"/>
          <a:sy n="115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C0660-CA1D-CE43-9011-78CA3D2B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7A49B-3D84-4C4C-8E01-82722DD9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8776E-A858-DA40-8AED-161F34E1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24ECC-4AB1-B540-9ABB-C6E2DDFE9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484F3-F8AC-944E-A4DA-F0602B84F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5</cp:revision>
  <dcterms:created xsi:type="dcterms:W3CDTF">2019-07-05T11:02:13Z</dcterms:created>
  <dcterms:modified xsi:type="dcterms:W3CDTF">2020-09-04T14:14:50Z</dcterms:modified>
</cp:coreProperties>
</file>