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14"/>
  </p:notesMasterIdLst>
  <p:sldIdLst>
    <p:sldId id="271" r:id="rId6"/>
    <p:sldId id="410" r:id="rId7"/>
    <p:sldId id="411" r:id="rId8"/>
    <p:sldId id="412" r:id="rId9"/>
    <p:sldId id="413" r:id="rId10"/>
    <p:sldId id="414" r:id="rId11"/>
    <p:sldId id="455" r:id="rId12"/>
    <p:sldId id="416" r:id="rId1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65" d="100"/>
          <a:sy n="65" d="100"/>
        </p:scale>
        <p:origin x="1188" y="48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944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7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769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044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563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3.png"/><Relationship Id="rId3" Type="http://schemas.openxmlformats.org/officeDocument/2006/relationships/image" Target="../media/image140.png"/><Relationship Id="rId7" Type="http://schemas.openxmlformats.org/officeDocument/2006/relationships/image" Target="../media/image1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8.png"/><Relationship Id="rId5" Type="http://schemas.openxmlformats.org/officeDocument/2006/relationships/image" Target="../media/image15.pn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noProof="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Autumn - Block 2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 &amp; Subtraction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lang="en-GB" sz="2800" u="sng" dirty="0">
                    <a:latin typeface="Gill Sans MT" panose="020B0502020104020203" pitchFamily="34" charset="0"/>
                  </a:rPr>
                  <a:t>	</a:t>
                </a:r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:r>
                  <a:rPr lang="en-GB" sz="2800" u="sng" dirty="0">
                    <a:latin typeface="Gill Sans MT" panose="020B0502020104020203" pitchFamily="34" charset="0"/>
                  </a:rPr>
                  <a:t>	    </a:t>
                </a:r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800</a:t>
                </a:r>
              </a:p>
              <a:p>
                <a:pPr lvl="0" algn="ctr">
                  <a:defRPr/>
                </a:pPr>
                <a:endParaRPr lang="en-GB" sz="2800" dirty="0"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latin typeface="Gill Sans MT" panose="020B0502020104020203" pitchFamily="34" charset="0"/>
                  </a:rPr>
                  <a:t>Each of the missing numbers are multiples of 100</a:t>
                </a:r>
              </a:p>
              <a:p>
                <a:pPr lvl="0" algn="ctr">
                  <a:defRPr/>
                </a:pPr>
                <a:endParaRPr lang="en-GB" sz="2800" dirty="0"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latin typeface="Gill Sans MT" panose="020B0502020104020203" pitchFamily="34" charset="0"/>
                  </a:rPr>
                  <a:t>Find all the possible missing numbers.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2246769"/>
              </a:xfrm>
              <a:prstGeom prst="rect">
                <a:avLst/>
              </a:prstGeom>
              <a:blipFill>
                <a:blip r:embed="rId3"/>
                <a:stretch>
                  <a:fillRect l="-1590" t="-2989" b="-6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0625" y="4233176"/>
            <a:ext cx="1238735" cy="12417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557" y="4169098"/>
            <a:ext cx="1404485" cy="136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latin typeface="Gill Sans MT" panose="020B0502020104020203" pitchFamily="34" charset="0"/>
                  </a:rPr>
                  <a:t>If I know 700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500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200, what else do I know?</a:t>
                </a:r>
              </a:p>
              <a:p>
                <a:pPr lvl="0">
                  <a:defRPr/>
                </a:pPr>
                <a:endParaRPr lang="en-GB" sz="2800" dirty="0"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latin typeface="Gill Sans MT" panose="020B0502020104020203" pitchFamily="34" charset="0"/>
                  </a:rPr>
                  <a:t>Show me using concrete and pictorial representations.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1384995"/>
              </a:xfrm>
              <a:prstGeom prst="rect">
                <a:avLst/>
              </a:prstGeom>
              <a:blipFill>
                <a:blip r:embed="rId3"/>
                <a:stretch>
                  <a:fillRect l="-1590" t="-4846" r="-1968" b="-114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89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4000" b="1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Odd One Out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Which is the odd one out?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why.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16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693866"/>
              </a:xfrm>
              <a:prstGeom prst="rect">
                <a:avLst/>
              </a:prstGeom>
              <a:blipFill>
                <a:blip r:embed="rId3"/>
                <a:stretch>
                  <a:fillRect l="-2725" t="-1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628" y="3340404"/>
            <a:ext cx="692330" cy="6940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1051" y="3340428"/>
            <a:ext cx="692330" cy="69400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9546" y="3340404"/>
            <a:ext cx="692330" cy="69400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0690" y="3340404"/>
            <a:ext cx="692330" cy="69400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1834" y="3340404"/>
            <a:ext cx="692330" cy="6940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699" y="3340404"/>
            <a:ext cx="692330" cy="69400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1564" y="3340404"/>
            <a:ext cx="692330" cy="69400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8270" y="3340404"/>
            <a:ext cx="692330" cy="69400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976" y="3340404"/>
            <a:ext cx="692330" cy="69400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628" y="4655398"/>
            <a:ext cx="692330" cy="69400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1051" y="4655398"/>
            <a:ext cx="692330" cy="69400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9546" y="4655398"/>
            <a:ext cx="692330" cy="69400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0690" y="4655398"/>
            <a:ext cx="692330" cy="69400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1834" y="4655398"/>
            <a:ext cx="692330" cy="69400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699" y="4655398"/>
            <a:ext cx="692330" cy="69400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1564" y="4655398"/>
            <a:ext cx="692330" cy="69400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8270" y="4655398"/>
            <a:ext cx="692330" cy="69400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628" y="5781461"/>
            <a:ext cx="692330" cy="69400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1051" y="5798017"/>
            <a:ext cx="692330" cy="69400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474" y="5798017"/>
            <a:ext cx="692330" cy="69400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0690" y="5798017"/>
            <a:ext cx="692330" cy="69400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1834" y="5798017"/>
            <a:ext cx="692330" cy="69400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7385" y="5798017"/>
            <a:ext cx="692330" cy="69400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2936" y="5803495"/>
            <a:ext cx="692330" cy="69400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8270" y="5798017"/>
            <a:ext cx="692330" cy="69400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437" y="1207534"/>
            <a:ext cx="1404485" cy="136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1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Rosie has added or subtracted ones to get this answer.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What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could her calculation have been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Her starting numbers are between and include 340 and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350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Did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 use a strategy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see a pattern?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522567"/>
              </p:ext>
            </p:extLst>
          </p:nvPr>
        </p:nvGraphicFramePr>
        <p:xfrm>
          <a:off x="2238960" y="1796138"/>
          <a:ext cx="5526621" cy="1907177"/>
        </p:xfrm>
        <a:graphic>
          <a:graphicData uri="http://schemas.openxmlformats.org/drawingml/2006/table">
            <a:tbl>
              <a:tblPr firstRow="1" bandRow="1"/>
              <a:tblGrid>
                <a:gridCol w="1842207">
                  <a:extLst>
                    <a:ext uri="{9D8B030D-6E8A-4147-A177-3AD203B41FA5}">
                      <a16:colId xmlns:a16="http://schemas.microsoft.com/office/drawing/2014/main" val="728712568"/>
                    </a:ext>
                  </a:extLst>
                </a:gridCol>
                <a:gridCol w="1842207">
                  <a:extLst>
                    <a:ext uri="{9D8B030D-6E8A-4147-A177-3AD203B41FA5}">
                      <a16:colId xmlns:a16="http://schemas.microsoft.com/office/drawing/2014/main" val="843696133"/>
                    </a:ext>
                  </a:extLst>
                </a:gridCol>
                <a:gridCol w="1842207">
                  <a:extLst>
                    <a:ext uri="{9D8B030D-6E8A-4147-A177-3AD203B41FA5}">
                      <a16:colId xmlns:a16="http://schemas.microsoft.com/office/drawing/2014/main" val="686983821"/>
                    </a:ext>
                  </a:extLst>
                </a:gridCol>
              </a:tblGrid>
              <a:tr h="683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Hundreds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Tens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Ones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59042"/>
                  </a:ext>
                </a:extLst>
              </a:tr>
              <a:tr h="12238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826528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754495" y="2886888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91162" y="2886887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427829" y="2886886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04584" y="2749725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253252" y="2749725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33527" y="3187336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032365" y="3187336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581705" y="2749725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936085" y="3200391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0467909" y="5711121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89209"/>
            <a:ext cx="1159746" cy="11311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380672"/>
            <a:ext cx="1159746" cy="113118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572134"/>
            <a:ext cx="1159746" cy="113118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2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Which image does not represent 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339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8?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3970318"/>
              </a:xfrm>
              <a:prstGeom prst="rect">
                <a:avLst/>
              </a:prstGeom>
              <a:blipFill>
                <a:blip r:embed="rId3"/>
                <a:stretch>
                  <a:fillRect l="-1590" t="-16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966" y="3535864"/>
            <a:ext cx="901335" cy="9035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754" y="3554887"/>
            <a:ext cx="193471" cy="8844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3301" y="3535864"/>
            <a:ext cx="901335" cy="903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4636" y="3535864"/>
            <a:ext cx="901335" cy="9035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632" y="3554887"/>
            <a:ext cx="175702" cy="8844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529" y="3554887"/>
            <a:ext cx="175702" cy="884497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1483175" y="2117395"/>
            <a:ext cx="7082526" cy="1019273"/>
            <a:chOff x="347273" y="3115723"/>
            <a:chExt cx="10130852" cy="1457969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4125" y="3115723"/>
              <a:ext cx="9144000" cy="1457969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47273" y="3115723"/>
              <a:ext cx="9144000" cy="1457969"/>
            </a:xfrm>
            <a:prstGeom prst="rect">
              <a:avLst/>
            </a:prstGeom>
          </p:spPr>
        </p:pic>
      </p:grpSp>
      <p:sp>
        <p:nvSpPr>
          <p:cNvPr id="40" name="TextBox 39"/>
          <p:cNvSpPr txBox="1"/>
          <p:nvPr/>
        </p:nvSpPr>
        <p:spPr>
          <a:xfrm>
            <a:off x="1736446" y="2736710"/>
            <a:ext cx="1526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330</a:t>
            </a:r>
            <a:endParaRPr lang="en-GB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6786156" y="2753403"/>
            <a:ext cx="1526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340</a:t>
            </a:r>
            <a:endParaRPr lang="en-GB" sz="2800" dirty="0"/>
          </a:p>
        </p:txBody>
      </p:sp>
      <p:sp>
        <p:nvSpPr>
          <p:cNvPr id="3" name="Right Bracket 2"/>
          <p:cNvSpPr/>
          <p:nvPr/>
        </p:nvSpPr>
        <p:spPr>
          <a:xfrm rot="16200000">
            <a:off x="5319552" y="118947"/>
            <a:ext cx="402839" cy="4052486"/>
          </a:xfrm>
          <a:prstGeom prst="rightBracket">
            <a:avLst>
              <a:gd name="adj" fmla="val 10997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086" y="3570054"/>
            <a:ext cx="212156" cy="31410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766" y="3582964"/>
            <a:ext cx="212156" cy="31410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098" y="3582964"/>
            <a:ext cx="212156" cy="31410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562" y="3832682"/>
            <a:ext cx="212156" cy="31410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242" y="3845592"/>
            <a:ext cx="212156" cy="31410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74" y="3845592"/>
            <a:ext cx="212156" cy="31410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038" y="4097485"/>
            <a:ext cx="212156" cy="31410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718" y="4110395"/>
            <a:ext cx="212156" cy="314101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 flipV="1">
            <a:off x="4562884" y="3625485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779567" y="3635771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028730" y="3633360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548455" y="3882225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781870" y="3895072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014808" y="3881279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561024" y="4155729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07434" y="4145046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8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 thinks the chart shows 456 – 4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why.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30387"/>
              </p:ext>
            </p:extLst>
          </p:nvPr>
        </p:nvGraphicFramePr>
        <p:xfrm>
          <a:off x="1419369" y="1771068"/>
          <a:ext cx="5841240" cy="2390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7080">
                  <a:extLst>
                    <a:ext uri="{9D8B030D-6E8A-4147-A177-3AD203B41FA5}">
                      <a16:colId xmlns:a16="http://schemas.microsoft.com/office/drawing/2014/main" val="728712568"/>
                    </a:ext>
                  </a:extLst>
                </a:gridCol>
                <a:gridCol w="1947080">
                  <a:extLst>
                    <a:ext uri="{9D8B030D-6E8A-4147-A177-3AD203B41FA5}">
                      <a16:colId xmlns:a16="http://schemas.microsoft.com/office/drawing/2014/main" val="843696133"/>
                    </a:ext>
                  </a:extLst>
                </a:gridCol>
                <a:gridCol w="1947080">
                  <a:extLst>
                    <a:ext uri="{9D8B030D-6E8A-4147-A177-3AD203B41FA5}">
                      <a16:colId xmlns:a16="http://schemas.microsoft.com/office/drawing/2014/main" val="686983821"/>
                    </a:ext>
                  </a:extLst>
                </a:gridCol>
              </a:tblGrid>
              <a:tr h="77966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Hundreds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Tens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Ones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59042"/>
                  </a:ext>
                </a:extLst>
              </a:tr>
              <a:tr h="1610716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826528"/>
                  </a:ext>
                </a:extLst>
              </a:tr>
            </a:tbl>
          </a:graphicData>
        </a:graphic>
      </p:graphicFrame>
      <p:sp>
        <p:nvSpPr>
          <p:cNvPr id="38" name="Oval 37"/>
          <p:cNvSpPr/>
          <p:nvPr/>
        </p:nvSpPr>
        <p:spPr>
          <a:xfrm>
            <a:off x="2037746" y="2767645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489751" y="2767645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037745" y="3340816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89750" y="3340816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920471" y="2709970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428653" y="2709970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24104" y="3241813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428653" y="3241814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212609" y="3706547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927494" y="2795883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6360838" y="2795882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933781" y="3247527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385786" y="3247527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5935822" y="3706547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6360838" y="3670933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3892545" y="2680896"/>
            <a:ext cx="291020" cy="3882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431367" y="2680896"/>
            <a:ext cx="291020" cy="3882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3914501" y="3224994"/>
            <a:ext cx="291020" cy="3882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437557" y="3224994"/>
            <a:ext cx="291020" cy="3882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10256671" y="5595193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Always, Sometimes, Never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When 7 and 5 are added together in the ones column, the digit in the ones column of the answer will always be 2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other digits would always give a 2 in the ones column? Prove it.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82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33C0BC-C241-46AF-963C-CBDED36083B0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522d4c35-b548-4432-90ae-af4376e1c4b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1925</TotalTime>
  <Words>207</Words>
  <Application>Microsoft Office PowerPoint</Application>
  <PresentationFormat>A4 Paper (210x297 mm)</PresentationFormat>
  <Paragraphs>84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Ms M Wilson</cp:lastModifiedBy>
  <cp:revision>86</cp:revision>
  <dcterms:created xsi:type="dcterms:W3CDTF">2019-02-04T08:17:32Z</dcterms:created>
  <dcterms:modified xsi:type="dcterms:W3CDTF">2021-01-09T14:43:50Z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