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49" autoAdjust="0"/>
    <p:restoredTop sz="94689"/>
  </p:normalViewPr>
  <p:slideViewPr>
    <p:cSldViewPr snapToGrid="0" snapToObjects="1">
      <p:cViewPr varScale="1">
        <p:scale>
          <a:sx n="61" d="100"/>
          <a:sy n="61" d="100"/>
        </p:scale>
        <p:origin x="138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7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5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7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5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5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3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4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4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7BA8-EE05-5B47-AA8E-5C40480EF833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5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1866BA2-A034-144C-A57D-D5E3F15AA2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4351"/>
            <a:ext cx="9144000" cy="646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52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ear 2 PP ws12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27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ear 2 PP ws12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293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ear 2 PP ws12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946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Ms M Wilson</cp:lastModifiedBy>
  <cp:revision>22</cp:revision>
  <dcterms:created xsi:type="dcterms:W3CDTF">2019-07-05T11:02:13Z</dcterms:created>
  <dcterms:modified xsi:type="dcterms:W3CDTF">2021-01-18T12:55:04Z</dcterms:modified>
</cp:coreProperties>
</file>