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8" r:id="rId10"/>
    <p:sldMasterId id="2147483650" r:id="rId11"/>
    <p:sldMasterId id="2147483652" r:id="rId12"/>
  </p:sldMasterIdLst>
  <p:notesMasterIdLst>
    <p:notesMasterId r:id="rId32"/>
  </p:notesMasterIdLst>
  <p:sldIdLst>
    <p:sldId id="278" r:id="rId13"/>
    <p:sldId id="279" r:id="rId14"/>
    <p:sldId id="289" r:id="rId15"/>
    <p:sldId id="280" r:id="rId16"/>
    <p:sldId id="281" r:id="rId17"/>
    <p:sldId id="260" r:id="rId18"/>
    <p:sldId id="267" r:id="rId19"/>
    <p:sldId id="270" r:id="rId20"/>
    <p:sldId id="271" r:id="rId21"/>
    <p:sldId id="284" r:id="rId22"/>
    <p:sldId id="285" r:id="rId23"/>
    <p:sldId id="283" r:id="rId24"/>
    <p:sldId id="274" r:id="rId25"/>
    <p:sldId id="277" r:id="rId26"/>
    <p:sldId id="273" r:id="rId27"/>
    <p:sldId id="286" r:id="rId28"/>
    <p:sldId id="287" r:id="rId29"/>
    <p:sldId id="288" r:id="rId30"/>
    <p:sldId id="26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B0F0"/>
    <a:srgbClr val="92D050"/>
    <a:srgbClr val="000000"/>
    <a:srgbClr val="E5ECF7"/>
    <a:srgbClr val="B4C7E7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9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8EFB6D20-FB59-441B-B33D-A792822BD692}"/>
    <pc:docChg chg="custSel modSld">
      <pc:chgData name="James Clegg" userId="c6df1435-7a36-4b38-be4d-16e68e91152f" providerId="ADAL" clId="{8EFB6D20-FB59-441B-B33D-A792822BD692}" dt="2020-10-09T16:16:33.531" v="154" actId="1036"/>
      <pc:docMkLst>
        <pc:docMk/>
      </pc:docMkLst>
      <pc:sldChg chg="modSp">
        <pc:chgData name="James Clegg" userId="c6df1435-7a36-4b38-be4d-16e68e91152f" providerId="ADAL" clId="{8EFB6D20-FB59-441B-B33D-A792822BD692}" dt="2020-10-09T16:02:03.178" v="40" actId="1076"/>
        <pc:sldMkLst>
          <pc:docMk/>
          <pc:sldMk cId="2397267599" sldId="260"/>
        </pc:sldMkLst>
        <pc:spChg chg="mod">
          <ac:chgData name="James Clegg" userId="c6df1435-7a36-4b38-be4d-16e68e91152f" providerId="ADAL" clId="{8EFB6D20-FB59-441B-B33D-A792822BD692}" dt="2020-10-09T16:02:03.178" v="40" actId="1076"/>
          <ac:spMkLst>
            <pc:docMk/>
            <pc:sldMk cId="2397267599" sldId="260"/>
            <ac:spMk id="41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5:58:45.666" v="24" actId="1076"/>
          <ac:spMkLst>
            <pc:docMk/>
            <pc:sldMk cId="2397267599" sldId="260"/>
            <ac:spMk id="43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02:03.178" v="40" actId="1076"/>
          <ac:spMkLst>
            <pc:docMk/>
            <pc:sldMk cId="2397267599" sldId="260"/>
            <ac:spMk id="45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5:58:41.142" v="23" actId="1076"/>
          <ac:spMkLst>
            <pc:docMk/>
            <pc:sldMk cId="2397267599" sldId="260"/>
            <ac:spMk id="65" creationId="{00000000-0000-0000-0000-000000000000}"/>
          </ac:spMkLst>
        </pc:spChg>
        <pc:graphicFrameChg chg="mod modGraphic">
          <ac:chgData name="James Clegg" userId="c6df1435-7a36-4b38-be4d-16e68e91152f" providerId="ADAL" clId="{8EFB6D20-FB59-441B-B33D-A792822BD692}" dt="2020-10-09T16:00:38.451" v="36" actId="553"/>
          <ac:graphicFrameMkLst>
            <pc:docMk/>
            <pc:sldMk cId="2397267599" sldId="260"/>
            <ac:graphicFrameMk id="66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00:51.329" v="38" actId="2084"/>
          <ac:graphicFrameMkLst>
            <pc:docMk/>
            <pc:sldMk cId="2397267599" sldId="260"/>
            <ac:graphicFrameMk id="67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00:38.451" v="36" actId="553"/>
          <ac:graphicFrameMkLst>
            <pc:docMk/>
            <pc:sldMk cId="2397267599" sldId="260"/>
            <ac:graphicFrameMk id="68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00:30.768" v="34" actId="553"/>
          <ac:graphicFrameMkLst>
            <pc:docMk/>
            <pc:sldMk cId="2397267599" sldId="260"/>
            <ac:graphicFrameMk id="69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00:47.501" v="37" actId="2084"/>
          <ac:graphicFrameMkLst>
            <pc:docMk/>
            <pc:sldMk cId="2397267599" sldId="260"/>
            <ac:graphicFrameMk id="70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00:30.768" v="34" actId="553"/>
          <ac:graphicFrameMkLst>
            <pc:docMk/>
            <pc:sldMk cId="2397267599" sldId="260"/>
            <ac:graphicFrameMk id="71" creationId="{00000000-0000-0000-0000-000000000000}"/>
          </ac:graphicFrameMkLst>
        </pc:graphicFrameChg>
      </pc:sldChg>
      <pc:sldChg chg="modSp">
        <pc:chgData name="James Clegg" userId="c6df1435-7a36-4b38-be4d-16e68e91152f" providerId="ADAL" clId="{8EFB6D20-FB59-441B-B33D-A792822BD692}" dt="2020-10-09T16:05:40.807" v="43" actId="1076"/>
        <pc:sldMkLst>
          <pc:docMk/>
          <pc:sldMk cId="2026887803" sldId="270"/>
        </pc:sldMkLst>
        <pc:spChg chg="mod">
          <ac:chgData name="James Clegg" userId="c6df1435-7a36-4b38-be4d-16e68e91152f" providerId="ADAL" clId="{8EFB6D20-FB59-441B-B33D-A792822BD692}" dt="2020-10-09T16:05:40.807" v="43" actId="1076"/>
          <ac:spMkLst>
            <pc:docMk/>
            <pc:sldMk cId="2026887803" sldId="270"/>
            <ac:spMk id="12" creationId="{00000000-0000-0000-0000-000000000000}"/>
          </ac:spMkLst>
        </pc:spChg>
        <pc:picChg chg="mod">
          <ac:chgData name="James Clegg" userId="c6df1435-7a36-4b38-be4d-16e68e91152f" providerId="ADAL" clId="{8EFB6D20-FB59-441B-B33D-A792822BD692}" dt="2020-10-09T16:05:20.941" v="42"/>
          <ac:picMkLst>
            <pc:docMk/>
            <pc:sldMk cId="2026887803" sldId="270"/>
            <ac:picMk id="3" creationId="{00000000-0000-0000-0000-000000000000}"/>
          </ac:picMkLst>
        </pc:picChg>
        <pc:picChg chg="mod">
          <ac:chgData name="James Clegg" userId="c6df1435-7a36-4b38-be4d-16e68e91152f" providerId="ADAL" clId="{8EFB6D20-FB59-441B-B33D-A792822BD692}" dt="2020-10-09T16:05:13.088" v="41"/>
          <ac:picMkLst>
            <pc:docMk/>
            <pc:sldMk cId="2026887803" sldId="270"/>
            <ac:picMk id="5" creationId="{00000000-0000-0000-0000-000000000000}"/>
          </ac:picMkLst>
        </pc:picChg>
        <pc:picChg chg="mod">
          <ac:chgData name="James Clegg" userId="c6df1435-7a36-4b38-be4d-16e68e91152f" providerId="ADAL" clId="{8EFB6D20-FB59-441B-B33D-A792822BD692}" dt="2020-10-09T16:05:13.088" v="41"/>
          <ac:picMkLst>
            <pc:docMk/>
            <pc:sldMk cId="2026887803" sldId="270"/>
            <ac:picMk id="1028" creationId="{00000000-0000-0000-0000-000000000000}"/>
          </ac:picMkLst>
        </pc:picChg>
      </pc:sldChg>
      <pc:sldChg chg="delSp modAnim">
        <pc:chgData name="James Clegg" userId="c6df1435-7a36-4b38-be4d-16e68e91152f" providerId="ADAL" clId="{8EFB6D20-FB59-441B-B33D-A792822BD692}" dt="2020-10-09T16:11:14.800" v="113" actId="478"/>
        <pc:sldMkLst>
          <pc:docMk/>
          <pc:sldMk cId="3281795045" sldId="274"/>
        </pc:sldMkLst>
        <pc:spChg chg="del">
          <ac:chgData name="James Clegg" userId="c6df1435-7a36-4b38-be4d-16e68e91152f" providerId="ADAL" clId="{8EFB6D20-FB59-441B-B33D-A792822BD692}" dt="2020-10-09T16:11:14.800" v="113" actId="478"/>
          <ac:spMkLst>
            <pc:docMk/>
            <pc:sldMk cId="3281795045" sldId="274"/>
            <ac:spMk id="13" creationId="{00000000-0000-0000-0000-000000000000}"/>
          </ac:spMkLst>
        </pc:spChg>
      </pc:sldChg>
      <pc:sldChg chg="modSp">
        <pc:chgData name="James Clegg" userId="c6df1435-7a36-4b38-be4d-16e68e91152f" providerId="ADAL" clId="{8EFB6D20-FB59-441B-B33D-A792822BD692}" dt="2020-10-09T16:13:15.776" v="134" actId="1076"/>
        <pc:sldMkLst>
          <pc:docMk/>
          <pc:sldMk cId="1358111606" sldId="277"/>
        </pc:sldMkLst>
        <pc:spChg chg="mod">
          <ac:chgData name="James Clegg" userId="c6df1435-7a36-4b38-be4d-16e68e91152f" providerId="ADAL" clId="{8EFB6D20-FB59-441B-B33D-A792822BD692}" dt="2020-10-09T16:13:15.776" v="134" actId="1076"/>
          <ac:spMkLst>
            <pc:docMk/>
            <pc:sldMk cId="1358111606" sldId="277"/>
            <ac:spMk id="6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2:59.644" v="123" actId="1038"/>
          <ac:spMkLst>
            <pc:docMk/>
            <pc:sldMk cId="1358111606" sldId="277"/>
            <ac:spMk id="28" creationId="{00000000-0000-0000-0000-000000000000}"/>
          </ac:spMkLst>
        </pc:spChg>
        <pc:cxnChg chg="mod">
          <ac:chgData name="James Clegg" userId="c6df1435-7a36-4b38-be4d-16e68e91152f" providerId="ADAL" clId="{8EFB6D20-FB59-441B-B33D-A792822BD692}" dt="2020-10-09T16:13:15.776" v="134" actId="1076"/>
          <ac:cxnSpMkLst>
            <pc:docMk/>
            <pc:sldMk cId="1358111606" sldId="277"/>
            <ac:cxnSpMk id="8" creationId="{00000000-0000-0000-0000-000000000000}"/>
          </ac:cxnSpMkLst>
        </pc:cxnChg>
      </pc:sldChg>
      <pc:sldChg chg="modSp">
        <pc:chgData name="James Clegg" userId="c6df1435-7a36-4b38-be4d-16e68e91152f" providerId="ADAL" clId="{8EFB6D20-FB59-441B-B33D-A792822BD692}" dt="2020-10-09T16:10:15.611" v="111" actId="1076"/>
        <pc:sldMkLst>
          <pc:docMk/>
          <pc:sldMk cId="582304065" sldId="285"/>
        </pc:sldMkLst>
        <pc:spChg chg="mo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3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12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13" creationId="{00000000-0000-0000-0000-000000000000}"/>
          </ac:spMkLst>
        </pc:spChg>
        <pc:spChg chg="mod or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14" creationId="{00000000-0000-0000-0000-000000000000}"/>
          </ac:spMkLst>
        </pc:spChg>
        <pc:spChg chg="mod or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15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0:15.611" v="111" actId="1076"/>
          <ac:spMkLst>
            <pc:docMk/>
            <pc:sldMk cId="582304065" sldId="285"/>
            <ac:spMk id="18" creationId="{00000000-0000-0000-0000-000000000000}"/>
          </ac:spMkLst>
        </pc:spChg>
      </pc:sldChg>
      <pc:sldChg chg="modTransition">
        <pc:chgData name="James Clegg" userId="c6df1435-7a36-4b38-be4d-16e68e91152f" providerId="ADAL" clId="{8EFB6D20-FB59-441B-B33D-A792822BD692}" dt="2020-10-09T16:14:14.049" v="136"/>
        <pc:sldMkLst>
          <pc:docMk/>
          <pc:sldMk cId="1293065418" sldId="286"/>
        </pc:sldMkLst>
      </pc:sldChg>
      <pc:sldChg chg="modSp">
        <pc:chgData name="James Clegg" userId="c6df1435-7a36-4b38-be4d-16e68e91152f" providerId="ADAL" clId="{8EFB6D20-FB59-441B-B33D-A792822BD692}" dt="2020-10-09T16:16:33.531" v="154" actId="1036"/>
        <pc:sldMkLst>
          <pc:docMk/>
          <pc:sldMk cId="2464156114" sldId="288"/>
        </pc:sldMkLst>
        <pc:spChg chg="mod">
          <ac:chgData name="James Clegg" userId="c6df1435-7a36-4b38-be4d-16e68e91152f" providerId="ADAL" clId="{8EFB6D20-FB59-441B-B33D-A792822BD692}" dt="2020-10-09T16:15:48.077" v="138" actId="207"/>
          <ac:spMkLst>
            <pc:docMk/>
            <pc:sldMk cId="2464156114" sldId="288"/>
            <ac:spMk id="22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5:58.223" v="140" actId="207"/>
          <ac:spMkLst>
            <pc:docMk/>
            <pc:sldMk cId="2464156114" sldId="288"/>
            <ac:spMk id="25" creationId="{00000000-0000-0000-0000-000000000000}"/>
          </ac:spMkLst>
        </pc:spChg>
        <pc:spChg chg="mod">
          <ac:chgData name="James Clegg" userId="c6df1435-7a36-4b38-be4d-16e68e91152f" providerId="ADAL" clId="{8EFB6D20-FB59-441B-B33D-A792822BD692}" dt="2020-10-09T16:15:44.259" v="137" actId="207"/>
          <ac:spMkLst>
            <pc:docMk/>
            <pc:sldMk cId="2464156114" sldId="288"/>
            <ac:spMk id="37" creationId="{00000000-0000-0000-0000-000000000000}"/>
          </ac:spMkLst>
        </pc:sp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15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29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0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1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2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3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4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5" creationId="{00000000-0000-0000-0000-000000000000}"/>
          </ac:graphicFrameMkLst>
        </pc:graphicFrameChg>
        <pc:graphicFrameChg chg="mod modGraphic">
          <ac:chgData name="James Clegg" userId="c6df1435-7a36-4b38-be4d-16e68e91152f" providerId="ADAL" clId="{8EFB6D20-FB59-441B-B33D-A792822BD692}" dt="2020-10-09T16:16:33.531" v="154" actId="1036"/>
          <ac:graphicFrameMkLst>
            <pc:docMk/>
            <pc:sldMk cId="2464156114" sldId="288"/>
            <ac:graphicFrameMk id="36" creationId="{00000000-0000-0000-0000-000000000000}"/>
          </ac:graphicFrameMkLst>
        </pc:graphicFrameChg>
      </pc:sldChg>
    </pc:docChg>
  </pc:docChgLst>
  <pc:docChgLst>
    <pc:chgData name="James Clegg" userId="c6df1435-7a36-4b38-be4d-16e68e91152f" providerId="ADAL" clId="{FE7382DC-BE40-45D2-9F9D-3E2A638C0CDA}"/>
    <pc:docChg chg="custSel modSld">
      <pc:chgData name="James Clegg" userId="c6df1435-7a36-4b38-be4d-16e68e91152f" providerId="ADAL" clId="{FE7382DC-BE40-45D2-9F9D-3E2A638C0CDA}" dt="2020-10-12T15:04:02.006" v="16"/>
      <pc:docMkLst>
        <pc:docMk/>
      </pc:docMkLst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2397267599" sldId="260"/>
        </pc:sldMkLst>
        <pc:picChg chg="del">
          <ac:chgData name="James Clegg" userId="c6df1435-7a36-4b38-be4d-16e68e91152f" providerId="ADAL" clId="{FE7382DC-BE40-45D2-9F9D-3E2A638C0CDA}" dt="2020-10-12T15:03:18.836" v="2" actId="478"/>
          <ac:picMkLst>
            <pc:docMk/>
            <pc:sldMk cId="2397267599" sldId="260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4044561483" sldId="262"/>
        </pc:sldMkLst>
        <pc:picChg chg="del">
          <ac:chgData name="James Clegg" userId="c6df1435-7a36-4b38-be4d-16e68e91152f" providerId="ADAL" clId="{FE7382DC-BE40-45D2-9F9D-3E2A638C0CDA}" dt="2020-10-12T15:03:55.824" v="15" actId="478"/>
          <ac:picMkLst>
            <pc:docMk/>
            <pc:sldMk cId="4044561483" sldId="262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2147364848" sldId="267"/>
        </pc:sldMkLst>
        <pc:picChg chg="del">
          <ac:chgData name="James Clegg" userId="c6df1435-7a36-4b38-be4d-16e68e91152f" providerId="ADAL" clId="{FE7382DC-BE40-45D2-9F9D-3E2A638C0CDA}" dt="2020-10-12T15:03:22.626" v="3" actId="478"/>
          <ac:picMkLst>
            <pc:docMk/>
            <pc:sldMk cId="2147364848" sldId="267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2026887803" sldId="270"/>
        </pc:sldMkLst>
        <pc:picChg chg="del">
          <ac:chgData name="James Clegg" userId="c6df1435-7a36-4b38-be4d-16e68e91152f" providerId="ADAL" clId="{FE7382DC-BE40-45D2-9F9D-3E2A638C0CDA}" dt="2020-10-12T15:03:25.218" v="4" actId="478"/>
          <ac:picMkLst>
            <pc:docMk/>
            <pc:sldMk cId="2026887803" sldId="270"/>
            <ac:picMk id="1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126131961" sldId="271"/>
        </pc:sldMkLst>
        <pc:picChg chg="del">
          <ac:chgData name="James Clegg" userId="c6df1435-7a36-4b38-be4d-16e68e91152f" providerId="ADAL" clId="{FE7382DC-BE40-45D2-9F9D-3E2A638C0CDA}" dt="2020-10-12T15:03:27.580" v="5" actId="478"/>
          <ac:picMkLst>
            <pc:docMk/>
            <pc:sldMk cId="126131961" sldId="271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1685390924" sldId="273"/>
        </pc:sldMkLst>
        <pc:picChg chg="del">
          <ac:chgData name="James Clegg" userId="c6df1435-7a36-4b38-be4d-16e68e91152f" providerId="ADAL" clId="{FE7382DC-BE40-45D2-9F9D-3E2A638C0CDA}" dt="2020-10-12T15:03:44.114" v="11" actId="478"/>
          <ac:picMkLst>
            <pc:docMk/>
            <pc:sldMk cId="1685390924" sldId="273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3281795045" sldId="274"/>
        </pc:sldMkLst>
        <pc:picChg chg="del">
          <ac:chgData name="James Clegg" userId="c6df1435-7a36-4b38-be4d-16e68e91152f" providerId="ADAL" clId="{FE7382DC-BE40-45D2-9F9D-3E2A638C0CDA}" dt="2020-10-12T15:03:38.559" v="9" actId="478"/>
          <ac:picMkLst>
            <pc:docMk/>
            <pc:sldMk cId="3281795045" sldId="274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1358111606" sldId="277"/>
        </pc:sldMkLst>
        <pc:picChg chg="del">
          <ac:chgData name="James Clegg" userId="c6df1435-7a36-4b38-be4d-16e68e91152f" providerId="ADAL" clId="{FE7382DC-BE40-45D2-9F9D-3E2A638C0CDA}" dt="2020-10-12T15:03:41.779" v="10" actId="478"/>
          <ac:picMkLst>
            <pc:docMk/>
            <pc:sldMk cId="1358111606" sldId="277"/>
            <ac:picMk id="32" creationId="{00000000-0000-0000-0000-000000000000}"/>
          </ac:picMkLst>
        </pc:picChg>
      </pc:sldChg>
      <pc:sldChg chg="modTransition">
        <pc:chgData name="James Clegg" userId="c6df1435-7a36-4b38-be4d-16e68e91152f" providerId="ADAL" clId="{FE7382DC-BE40-45D2-9F9D-3E2A638C0CDA}" dt="2020-10-12T15:04:02.006" v="16"/>
        <pc:sldMkLst>
          <pc:docMk/>
          <pc:sldMk cId="1115582755" sldId="278"/>
        </pc:sldMkLst>
      </pc:sldChg>
      <pc:sldChg chg="modTransition">
        <pc:chgData name="James Clegg" userId="c6df1435-7a36-4b38-be4d-16e68e91152f" providerId="ADAL" clId="{FE7382DC-BE40-45D2-9F9D-3E2A638C0CDA}" dt="2020-10-12T15:04:02.006" v="16"/>
        <pc:sldMkLst>
          <pc:docMk/>
          <pc:sldMk cId="2441765655" sldId="279"/>
        </pc:sldMkLst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1215440222" sldId="280"/>
        </pc:sldMkLst>
        <pc:picChg chg="del">
          <ac:chgData name="James Clegg" userId="c6df1435-7a36-4b38-be4d-16e68e91152f" providerId="ADAL" clId="{FE7382DC-BE40-45D2-9F9D-3E2A638C0CDA}" dt="2020-10-12T15:03:15.140" v="1" actId="478"/>
          <ac:picMkLst>
            <pc:docMk/>
            <pc:sldMk cId="1215440222" sldId="280"/>
            <ac:picMk id="13" creationId="{00000000-0000-0000-0000-000000000000}"/>
          </ac:picMkLst>
        </pc:picChg>
      </pc:sldChg>
      <pc:sldChg chg="modTransition">
        <pc:chgData name="James Clegg" userId="c6df1435-7a36-4b38-be4d-16e68e91152f" providerId="ADAL" clId="{FE7382DC-BE40-45D2-9F9D-3E2A638C0CDA}" dt="2020-10-12T15:04:02.006" v="16"/>
        <pc:sldMkLst>
          <pc:docMk/>
          <pc:sldMk cId="3899000511" sldId="281"/>
        </pc:sldMkLst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4202076750" sldId="283"/>
        </pc:sldMkLst>
        <pc:picChg chg="del">
          <ac:chgData name="James Clegg" userId="c6df1435-7a36-4b38-be4d-16e68e91152f" providerId="ADAL" clId="{FE7382DC-BE40-45D2-9F9D-3E2A638C0CDA}" dt="2020-10-12T15:03:36.463" v="8" actId="478"/>
          <ac:picMkLst>
            <pc:docMk/>
            <pc:sldMk cId="4202076750" sldId="28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2986316158" sldId="284"/>
        </pc:sldMkLst>
        <pc:picChg chg="del">
          <ac:chgData name="James Clegg" userId="c6df1435-7a36-4b38-be4d-16e68e91152f" providerId="ADAL" clId="{FE7382DC-BE40-45D2-9F9D-3E2A638C0CDA}" dt="2020-10-12T15:03:30.781" v="6" actId="478"/>
          <ac:picMkLst>
            <pc:docMk/>
            <pc:sldMk cId="2986316158" sldId="284"/>
            <ac:picMk id="1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582304065" sldId="285"/>
        </pc:sldMkLst>
        <pc:picChg chg="del">
          <ac:chgData name="James Clegg" userId="c6df1435-7a36-4b38-be4d-16e68e91152f" providerId="ADAL" clId="{FE7382DC-BE40-45D2-9F9D-3E2A638C0CDA}" dt="2020-10-12T15:03:33.359" v="7" actId="478"/>
          <ac:picMkLst>
            <pc:docMk/>
            <pc:sldMk cId="582304065" sldId="28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1293065418" sldId="286"/>
        </pc:sldMkLst>
        <pc:picChg chg="del">
          <ac:chgData name="James Clegg" userId="c6df1435-7a36-4b38-be4d-16e68e91152f" providerId="ADAL" clId="{FE7382DC-BE40-45D2-9F9D-3E2A638C0CDA}" dt="2020-10-12T15:03:47.469" v="12" actId="478"/>
          <ac:picMkLst>
            <pc:docMk/>
            <pc:sldMk cId="1293065418" sldId="286"/>
            <ac:picMk id="1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4220023611" sldId="287"/>
        </pc:sldMkLst>
        <pc:picChg chg="del">
          <ac:chgData name="James Clegg" userId="c6df1435-7a36-4b38-be4d-16e68e91152f" providerId="ADAL" clId="{FE7382DC-BE40-45D2-9F9D-3E2A638C0CDA}" dt="2020-10-12T15:03:50.470" v="13" actId="478"/>
          <ac:picMkLst>
            <pc:docMk/>
            <pc:sldMk cId="4220023611" sldId="287"/>
            <ac:picMk id="2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2464156114" sldId="288"/>
        </pc:sldMkLst>
        <pc:picChg chg="del">
          <ac:chgData name="James Clegg" userId="c6df1435-7a36-4b38-be4d-16e68e91152f" providerId="ADAL" clId="{FE7382DC-BE40-45D2-9F9D-3E2A638C0CDA}" dt="2020-10-12T15:03:53.160" v="14" actId="478"/>
          <ac:picMkLst>
            <pc:docMk/>
            <pc:sldMk cId="2464156114" sldId="288"/>
            <ac:picMk id="3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FE7382DC-BE40-45D2-9F9D-3E2A638C0CDA}" dt="2020-10-12T15:04:02.006" v="16"/>
        <pc:sldMkLst>
          <pc:docMk/>
          <pc:sldMk cId="312382944" sldId="289"/>
        </pc:sldMkLst>
        <pc:picChg chg="del">
          <ac:chgData name="James Clegg" userId="c6df1435-7a36-4b38-be4d-16e68e91152f" providerId="ADAL" clId="{FE7382DC-BE40-45D2-9F9D-3E2A638C0CDA}" dt="2020-10-12T15:03:11.110" v="0" actId="478"/>
          <ac:picMkLst>
            <pc:docMk/>
            <pc:sldMk cId="312382944" sldId="289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12/10/2020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80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12/10/2020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029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368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0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30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9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4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00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1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0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0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4067703" y="-3185203"/>
            <a:ext cx="45719" cy="8181129"/>
          </a:xfrm>
          <a:prstGeom prst="rect">
            <a:avLst/>
          </a:prstGeom>
          <a:solidFill>
            <a:srgbClr val="E5BCE6"/>
          </a:solidFill>
          <a:ln>
            <a:solidFill>
              <a:srgbClr val="E5BC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3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5" Type="http://schemas.openxmlformats.org/officeDocument/2006/relationships/image" Target="../media/image430.png"/><Relationship Id="rId10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72.png"/><Relationship Id="rId5" Type="http://schemas.openxmlformats.org/officeDocument/2006/relationships/image" Target="../media/image61.png"/><Relationship Id="rId10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7" Type="http://schemas.openxmlformats.org/officeDocument/2006/relationships/image" Target="../media/image120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9.png"/><Relationship Id="rId10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40.png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6.png"/><Relationship Id="rId1" Type="http://schemas.openxmlformats.org/officeDocument/2006/relationships/tags" Target="../tags/tag4.xml"/><Relationship Id="rId11" Type="http://schemas.openxmlformats.org/officeDocument/2006/relationships/image" Target="../media/image33.png"/><Relationship Id="rId15" Type="http://schemas.openxmlformats.org/officeDocument/2006/relationships/image" Target="../media/image25.png"/><Relationship Id="rId19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4C332-63A5-4769-A77C-5181E6C38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108" y="2288949"/>
            <a:ext cx="629771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6380"/>
              </p:ext>
            </p:extLst>
          </p:nvPr>
        </p:nvGraphicFramePr>
        <p:xfrm>
          <a:off x="2028733" y="813326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68830"/>
              </p:ext>
            </p:extLst>
          </p:nvPr>
        </p:nvGraphicFramePr>
        <p:xfrm>
          <a:off x="2028733" y="1704109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2789"/>
              </p:ext>
            </p:extLst>
          </p:nvPr>
        </p:nvGraphicFramePr>
        <p:xfrm>
          <a:off x="2028733" y="2597165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29583"/>
              </p:ext>
            </p:extLst>
          </p:nvPr>
        </p:nvGraphicFramePr>
        <p:xfrm>
          <a:off x="2028733" y="3487948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273BD-99DB-4EAA-B8C7-F71138B00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238" y="5326887"/>
            <a:ext cx="738516" cy="7385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233BC8-D10A-4EFC-990F-9B743CDC3774}"/>
              </a:ext>
            </a:extLst>
          </p:cNvPr>
          <p:cNvSpPr txBox="1"/>
          <p:nvPr/>
        </p:nvSpPr>
        <p:spPr>
          <a:xfrm>
            <a:off x="5691920" y="5460198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3301" y="4598484"/>
                <a:ext cx="2074460" cy="10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/>
                      <m:den/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301" y="4598484"/>
                <a:ext cx="2074460" cy="1054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897804" y="4673282"/>
            <a:ext cx="889216" cy="901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31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137837" y="4701109"/>
                <a:ext cx="2074460" cy="1118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/>
                            <m:t>6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837" y="4701109"/>
                <a:ext cx="2074460" cy="1118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16380"/>
              </p:ext>
            </p:extLst>
          </p:nvPr>
        </p:nvGraphicFramePr>
        <p:xfrm>
          <a:off x="2028733" y="813326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68830"/>
              </p:ext>
            </p:extLst>
          </p:nvPr>
        </p:nvGraphicFramePr>
        <p:xfrm>
          <a:off x="2028733" y="1704109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52789"/>
              </p:ext>
            </p:extLst>
          </p:nvPr>
        </p:nvGraphicFramePr>
        <p:xfrm>
          <a:off x="2028733" y="2597165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37372"/>
              </p:ext>
            </p:extLst>
          </p:nvPr>
        </p:nvGraphicFramePr>
        <p:xfrm>
          <a:off x="2028733" y="3487948"/>
          <a:ext cx="4386354" cy="7383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059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731059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73838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1143" y="4725246"/>
                <a:ext cx="2074460" cy="107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bg1"/>
                            </a:solidFill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bg1"/>
                            </a:solidFill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400" dirty="0"/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143" y="4725246"/>
                <a:ext cx="2074460" cy="1075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614694" y="4769405"/>
            <a:ext cx="889216" cy="1025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672568" y="4948140"/>
            <a:ext cx="5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1629655" y="713306"/>
            <a:ext cx="5425513" cy="270969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653564" y="3389011"/>
            <a:ext cx="5079745" cy="102669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82392" y="4789234"/>
                <a:ext cx="2074460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6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92" y="4789234"/>
                <a:ext cx="2074460" cy="9782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82392" y="4790748"/>
                <a:ext cx="2074460" cy="97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600" b="0" i="0" smtClean="0"/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600" b="0" i="0" smtClean="0"/>
                          <m:t>6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392" y="4790748"/>
                <a:ext cx="2074460" cy="9782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823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3" grpId="0"/>
      <p:bldP spid="16" grpId="0" animBg="1"/>
      <p:bldP spid="16" grpId="1" animBg="1"/>
      <p:bldP spid="17" grpId="0" animBg="1"/>
      <p:bldP spid="14" grpId="0"/>
      <p:bldP spid="14" grpId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questions 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20207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7260" y="1976541"/>
                <a:ext cx="2074460" cy="145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260" y="1976541"/>
                <a:ext cx="2074460" cy="1452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7512" y="548050"/>
            <a:ext cx="752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16072" y="2287074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72" y="2287074"/>
                <a:ext cx="20744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3684" y="4446737"/>
                <a:ext cx="3759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4 r 4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684" y="4446737"/>
                <a:ext cx="3759959" cy="769441"/>
              </a:xfrm>
              <a:prstGeom prst="rect">
                <a:avLst/>
              </a:prstGeom>
              <a:blipFill>
                <a:blip r:embed="rId7"/>
                <a:stretch>
                  <a:fillRect l="-6645" t="-15748" b="-36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981870" y="4487681"/>
            <a:ext cx="791570" cy="7404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>
            <a:cxnSpLocks/>
            <a:endCxn id="6" idx="7"/>
          </p:cNvCxnSpPr>
          <p:nvPr/>
        </p:nvCxnSpPr>
        <p:spPr>
          <a:xfrm flipH="1">
            <a:off x="5657517" y="4285494"/>
            <a:ext cx="791051" cy="3106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32060" y="3598112"/>
                <a:ext cx="2074460" cy="12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060" y="3598112"/>
                <a:ext cx="2074460" cy="123001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17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96240" y="1574993"/>
                <a:ext cx="3595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means 32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0" y="1574993"/>
                <a:ext cx="3595820" cy="646331"/>
              </a:xfrm>
              <a:prstGeom prst="rect">
                <a:avLst/>
              </a:prstGeom>
              <a:blipFill>
                <a:blip r:embed="rId5"/>
                <a:stretch>
                  <a:fillRect l="-508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07959"/>
              </p:ext>
            </p:extLst>
          </p:nvPr>
        </p:nvGraphicFramePr>
        <p:xfrm>
          <a:off x="673299" y="2843111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5484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079659"/>
              </p:ext>
            </p:extLst>
          </p:nvPr>
        </p:nvGraphicFramePr>
        <p:xfrm>
          <a:off x="673299" y="2843111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6371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4090439168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1191780993"/>
                    </a:ext>
                  </a:extLst>
                </a:gridCol>
                <a:gridCol w="886371">
                  <a:extLst>
                    <a:ext uri="{9D8B030D-6E8A-4147-A177-3AD203B41FA5}">
                      <a16:colId xmlns:a16="http://schemas.microsoft.com/office/drawing/2014/main" val="1959542105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9360" y="1298194"/>
                <a:ext cx="2074460" cy="122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360" y="1298194"/>
                <a:ext cx="2074460" cy="12292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3298" y="272131"/>
            <a:ext cx="75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5446" y="1576624"/>
                <a:ext cx="20744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46" y="1576624"/>
                <a:ext cx="2074460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612" y="4834393"/>
                <a:ext cx="375995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12" y="4834393"/>
                <a:ext cx="3759959" cy="769441"/>
              </a:xfrm>
              <a:prstGeom prst="rect">
                <a:avLst/>
              </a:prstGeom>
              <a:blipFill>
                <a:blip r:embed="rId8"/>
                <a:stretch>
                  <a:fillRect l="-6483"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3038141" y="4905350"/>
            <a:ext cx="675647" cy="6320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cxnSp>
        <p:nvCxnSpPr>
          <p:cNvPr id="8" name="Straight Arrow Connector 7"/>
          <p:cNvCxnSpPr>
            <a:cxnSpLocks/>
            <a:endCxn id="6" idx="7"/>
          </p:cNvCxnSpPr>
          <p:nvPr/>
        </p:nvCxnSpPr>
        <p:spPr>
          <a:xfrm flipH="1">
            <a:off x="3614842" y="4459715"/>
            <a:ext cx="388006" cy="5381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98600" y="3483807"/>
                <a:ext cx="2074460" cy="1230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600" y="3483807"/>
                <a:ext cx="2074460" cy="123001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93959" y="1312423"/>
                <a:ext cx="2074460" cy="105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0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959" y="1312423"/>
                <a:ext cx="2074460" cy="1053109"/>
              </a:xfrm>
              <a:prstGeom prst="rect">
                <a:avLst/>
              </a:prstGeom>
              <a:blipFill>
                <a:blip r:embed="rId10"/>
                <a:stretch>
                  <a:fillRect l="-10294" b="-121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49699" y="1238181"/>
                <a:ext cx="2074460" cy="12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9699" y="1238181"/>
                <a:ext cx="2074460" cy="12268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2863" y="1567549"/>
                <a:ext cx="3595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means 1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63" y="1567549"/>
                <a:ext cx="3595820" cy="646331"/>
              </a:xfrm>
              <a:prstGeom prst="rect">
                <a:avLst/>
              </a:prstGeom>
              <a:blipFill>
                <a:blip r:embed="rId12"/>
                <a:stretch>
                  <a:fillRect l="-5085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633574" y="1579492"/>
            <a:ext cx="15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alibri" panose="020F0502020204030204" pitchFamily="34" charset="0"/>
              </a:rPr>
              <a:t>so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34478"/>
              </p:ext>
            </p:extLst>
          </p:nvPr>
        </p:nvGraphicFramePr>
        <p:xfrm>
          <a:off x="4499159" y="284658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963447"/>
              </p:ext>
            </p:extLst>
          </p:nvPr>
        </p:nvGraphicFramePr>
        <p:xfrm>
          <a:off x="4499159" y="344279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6955"/>
              </p:ext>
            </p:extLst>
          </p:nvPr>
        </p:nvGraphicFramePr>
        <p:xfrm>
          <a:off x="4499159" y="4035312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404584"/>
              </p:ext>
            </p:extLst>
          </p:nvPr>
        </p:nvGraphicFramePr>
        <p:xfrm>
          <a:off x="4499159" y="4627825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21730"/>
              </p:ext>
            </p:extLst>
          </p:nvPr>
        </p:nvGraphicFramePr>
        <p:xfrm>
          <a:off x="4499159" y="5221353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56327"/>
              </p:ext>
            </p:extLst>
          </p:nvPr>
        </p:nvGraphicFramePr>
        <p:xfrm>
          <a:off x="4499159" y="284658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51354"/>
              </p:ext>
            </p:extLst>
          </p:nvPr>
        </p:nvGraphicFramePr>
        <p:xfrm>
          <a:off x="4499159" y="3442799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35636"/>
              </p:ext>
            </p:extLst>
          </p:nvPr>
        </p:nvGraphicFramePr>
        <p:xfrm>
          <a:off x="4499159" y="4035312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11198"/>
              </p:ext>
            </p:extLst>
          </p:nvPr>
        </p:nvGraphicFramePr>
        <p:xfrm>
          <a:off x="4499159" y="4627825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45337"/>
              </p:ext>
            </p:extLst>
          </p:nvPr>
        </p:nvGraphicFramePr>
        <p:xfrm>
          <a:off x="4499159" y="5221353"/>
          <a:ext cx="3545484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98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2928695087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16242422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3752902373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1641681454"/>
                    </a:ext>
                  </a:extLst>
                </a:gridCol>
                <a:gridCol w="506497">
                  <a:extLst>
                    <a:ext uri="{9D8B030D-6E8A-4147-A177-3AD203B41FA5}">
                      <a16:colId xmlns:a16="http://schemas.microsoft.com/office/drawing/2014/main" val="3399281815"/>
                    </a:ext>
                  </a:extLst>
                </a:gridCol>
                <a:gridCol w="506498">
                  <a:extLst>
                    <a:ext uri="{9D8B030D-6E8A-4147-A177-3AD203B41FA5}">
                      <a16:colId xmlns:a16="http://schemas.microsoft.com/office/drawing/2014/main" val="491390180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15171" y="4834393"/>
                <a:ext cx="101983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44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171" y="4834393"/>
                <a:ext cx="1019831" cy="769441"/>
              </a:xfrm>
              <a:prstGeom prst="rect">
                <a:avLst/>
              </a:prstGeom>
              <a:blipFill>
                <a:blip r:embed="rId13"/>
                <a:stretch>
                  <a:fillRect t="-15873" r="-2335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2983017" y="4834392"/>
            <a:ext cx="795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latin typeface="Calibri" panose="020F0502020204030204" pitchFamily="34" charset="0"/>
              </a:rPr>
              <a:t>r 4</a:t>
            </a:r>
            <a:endParaRPr lang="en-GB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81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00017 -0.042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00087 -0.03241 " pathEditMode="relative" rAng="0" ptsTypes="AA">
                                      <p:cBhvr>
                                        <p:cTn id="8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0.00087 -0.02269 " pathEditMode="relative" rAng="0" ptsTypes="AA">
                                      <p:cBhvr>
                                        <p:cTn id="8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00087 -0.0136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" grpId="0"/>
      <p:bldP spid="5" grpId="0"/>
      <p:bldP spid="6" grpId="0" animBg="1"/>
      <p:bldP spid="11" grpId="0"/>
      <p:bldP spid="13" grpId="0"/>
      <p:bldP spid="10" grpId="0"/>
      <p:bldP spid="15" grpId="0"/>
      <p:bldP spid="1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7512" y="1116490"/>
            <a:ext cx="7567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fractions to mixed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3478" y="2404790"/>
                <a:ext cx="2074460" cy="1452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107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8" y="2404790"/>
                <a:ext cx="2074460" cy="1452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60028" y="2748061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28" y="2748061"/>
                <a:ext cx="207446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81754" y="2527713"/>
                <a:ext cx="2074460" cy="124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754" y="2527713"/>
                <a:ext cx="2074460" cy="1245854"/>
              </a:xfrm>
              <a:prstGeom prst="rect">
                <a:avLst/>
              </a:prstGeom>
              <a:blipFill>
                <a:blip r:embed="rId7"/>
                <a:stretch>
                  <a:fillRect l="-13529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89051" y="2425528"/>
                <a:ext cx="2074460" cy="149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8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51" y="2425528"/>
                <a:ext cx="2074460" cy="1495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5601" y="2768799"/>
                <a:ext cx="2074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601" y="2768799"/>
                <a:ext cx="207446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9CBE639-03AA-4DFB-8098-7AF57FABD0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9828" y="366866"/>
            <a:ext cx="738516" cy="7385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E347E56-03B4-4664-8E66-CE066025C2FA}"/>
              </a:ext>
            </a:extLst>
          </p:cNvPr>
          <p:cNvSpPr txBox="1"/>
          <p:nvPr/>
        </p:nvSpPr>
        <p:spPr>
          <a:xfrm>
            <a:off x="5721510" y="50017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94145" y="2507895"/>
                <a:ext cx="2074460" cy="1245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8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4400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145" y="2507895"/>
                <a:ext cx="2074460" cy="1245854"/>
              </a:xfrm>
              <a:prstGeom prst="rect">
                <a:avLst/>
              </a:prstGeom>
              <a:blipFill>
                <a:blip r:embed="rId11"/>
                <a:stretch>
                  <a:fillRect l="-13529" b="-13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53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7127" y="2590800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127" y="2590800"/>
                <a:ext cx="2324377" cy="1114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5-Point Star 6"/>
          <p:cNvSpPr/>
          <p:nvPr/>
        </p:nvSpPr>
        <p:spPr>
          <a:xfrm>
            <a:off x="2398383" y="3321464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3190" y="2881745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190" y="2881745"/>
                <a:ext cx="134707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67732" y="2527706"/>
                <a:ext cx="232437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32" y="2527706"/>
                <a:ext cx="2324377" cy="11772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5-Point Star 9"/>
          <p:cNvSpPr/>
          <p:nvPr/>
        </p:nvSpPr>
        <p:spPr>
          <a:xfrm>
            <a:off x="4801348" y="3321464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743901" y="2697005"/>
            <a:ext cx="805952" cy="351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027292" y="2693753"/>
            <a:ext cx="80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8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CBE639-03AA-4DFB-8098-7AF57FABD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8171" y="5118926"/>
            <a:ext cx="738516" cy="7385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47E56-03B4-4664-8E66-CE066025C2FA}"/>
              </a:ext>
            </a:extLst>
          </p:cNvPr>
          <p:cNvSpPr txBox="1"/>
          <p:nvPr/>
        </p:nvSpPr>
        <p:spPr>
          <a:xfrm>
            <a:off x="5549853" y="5252237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129306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4938" y="1557118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38" y="1557118"/>
                <a:ext cx="2324377" cy="11141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21001" y="1848063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01" y="1848063"/>
                <a:ext cx="1347078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805543" y="1494024"/>
                <a:ext cx="2324377" cy="1177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43" y="1494024"/>
                <a:ext cx="2324377" cy="11772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865103" y="1626367"/>
            <a:ext cx="80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67512" y="3874103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    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smtClean="0"/>
                      <m:t>8</m:t>
                    </m:r>
                  </m:oMath>
                </a14:m>
                <a:r>
                  <a:rPr lang="en-GB" sz="3200" dirty="0"/>
                  <a:t> r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874103"/>
                <a:ext cx="3215363" cy="584775"/>
              </a:xfrm>
              <a:prstGeom prst="rect">
                <a:avLst/>
              </a:prstGeom>
              <a:blipFill>
                <a:blip r:embed="rId8"/>
                <a:stretch>
                  <a:fillRect l="-4934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-Point Star 16"/>
          <p:cNvSpPr/>
          <p:nvPr/>
        </p:nvSpPr>
        <p:spPr>
          <a:xfrm>
            <a:off x="1537162" y="3697228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974654" y="3901082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31890" y="3842140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=       r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0" y="3842140"/>
                <a:ext cx="3215363" cy="584775"/>
              </a:xfrm>
              <a:prstGeom prst="rect">
                <a:avLst/>
              </a:prstGeom>
              <a:blipFill>
                <a:blip r:embed="rId9"/>
                <a:stretch>
                  <a:fillRect l="-473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6009530" y="3685361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013225" y="3894509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5-Point Star 3">
            <a:extLst>
              <a:ext uri="{FF2B5EF4-FFF2-40B4-BE49-F238E27FC236}">
                <a16:creationId xmlns:a16="http://schemas.microsoft.com/office/drawing/2014/main" id="{D3C0D887-8852-4DF9-A367-13C5DAABAB25}"/>
              </a:ext>
            </a:extLst>
          </p:cNvPr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A4FDE8-25D6-43AF-A24F-72530E5F8CA9}"/>
              </a:ext>
            </a:extLst>
          </p:cNvPr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5-Point Star 6">
            <a:extLst>
              <a:ext uri="{FF2B5EF4-FFF2-40B4-BE49-F238E27FC236}">
                <a16:creationId xmlns:a16="http://schemas.microsoft.com/office/drawing/2014/main" id="{B08760FC-E24C-4C7B-97F7-20A990AC60D8}"/>
              </a:ext>
            </a:extLst>
          </p:cNvPr>
          <p:cNvSpPr/>
          <p:nvPr/>
        </p:nvSpPr>
        <p:spPr>
          <a:xfrm>
            <a:off x="1264722" y="2263852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5-Point Star 9">
            <a:extLst>
              <a:ext uri="{FF2B5EF4-FFF2-40B4-BE49-F238E27FC236}">
                <a16:creationId xmlns:a16="http://schemas.microsoft.com/office/drawing/2014/main" id="{5DA1F733-9CCF-4C70-A716-B8CCE54FE393}"/>
              </a:ext>
            </a:extLst>
          </p:cNvPr>
          <p:cNvSpPr/>
          <p:nvPr/>
        </p:nvSpPr>
        <p:spPr>
          <a:xfrm>
            <a:off x="3614659" y="2263852"/>
            <a:ext cx="684807" cy="7200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FF4806-B796-41A8-8566-3A74B624E6C8}"/>
              </a:ext>
            </a:extLst>
          </p:cNvPr>
          <p:cNvSpPr/>
          <p:nvPr/>
        </p:nvSpPr>
        <p:spPr>
          <a:xfrm>
            <a:off x="3557212" y="1639393"/>
            <a:ext cx="805952" cy="3519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02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6690" y="457200"/>
            <a:ext cx="620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Find the value of              and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6040" y="2043435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    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8</m:t>
                    </m:r>
                  </m:oMath>
                </a14:m>
                <a:r>
                  <a:rPr lang="en-GB" sz="3200" dirty="0"/>
                  <a:t> r  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0" y="2043435"/>
                <a:ext cx="3215363" cy="584775"/>
              </a:xfrm>
              <a:prstGeom prst="rect">
                <a:avLst/>
              </a:prstGeom>
              <a:blipFill>
                <a:blip r:embed="rId5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5-Point Star 16"/>
          <p:cNvSpPr/>
          <p:nvPr/>
        </p:nvSpPr>
        <p:spPr>
          <a:xfrm>
            <a:off x="1905690" y="1866560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6384935" y="2102377"/>
            <a:ext cx="1069191" cy="4668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942171" y="2043435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=       r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171" y="2043435"/>
                <a:ext cx="3215363" cy="584775"/>
              </a:xfrm>
              <a:prstGeom prst="rect">
                <a:avLst/>
              </a:prstGeom>
              <a:blipFill>
                <a:blip r:embed="rId6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5-Point Star 19"/>
          <p:cNvSpPr/>
          <p:nvPr/>
        </p:nvSpPr>
        <p:spPr>
          <a:xfrm>
            <a:off x="5471505" y="1913370"/>
            <a:ext cx="632217" cy="73524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6040" y="3195558"/>
                <a:ext cx="32153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25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3200" dirty="0"/>
                  <a:t> 8 =</a:t>
                </a:r>
                <a:endParaRPr lang="en-GB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40" y="3195558"/>
                <a:ext cx="3215363" cy="584775"/>
              </a:xfrm>
              <a:prstGeom prst="rect">
                <a:avLst/>
              </a:prstGeom>
              <a:blipFill>
                <a:blip r:embed="rId7"/>
                <a:stretch>
                  <a:fillRect l="-493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90108" y="3041462"/>
                <a:ext cx="2324377" cy="1114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b="0" i="0" smtClean="0"/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b="0" i="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108" y="3041462"/>
                <a:ext cx="2324377" cy="11141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5268" y="3275373"/>
                <a:ext cx="13470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68" y="3275373"/>
                <a:ext cx="13470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36082" y="2984428"/>
                <a:ext cx="2324377" cy="1116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600" dirty="0" smtClean="0">
                              <a:solidFill>
                                <a:schemeClr val="accent1"/>
                              </a:solidFill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600" smtClean="0">
                              <a:solidFill>
                                <a:schemeClr val="accent1"/>
                              </a:solidFill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82" y="2984428"/>
                <a:ext cx="2324377" cy="11162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173672" y="3219363"/>
            <a:ext cx="80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985044"/>
              </p:ext>
            </p:extLst>
          </p:nvPr>
        </p:nvGraphicFramePr>
        <p:xfrm>
          <a:off x="552690" y="4193521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58660"/>
              </p:ext>
            </p:extLst>
          </p:nvPr>
        </p:nvGraphicFramePr>
        <p:xfrm>
          <a:off x="552690" y="471411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61681"/>
              </p:ext>
            </p:extLst>
          </p:nvPr>
        </p:nvGraphicFramePr>
        <p:xfrm>
          <a:off x="552690" y="523735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988407"/>
              </p:ext>
            </p:extLst>
          </p:nvPr>
        </p:nvGraphicFramePr>
        <p:xfrm>
          <a:off x="552690" y="5757949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616109"/>
              </p:ext>
            </p:extLst>
          </p:nvPr>
        </p:nvGraphicFramePr>
        <p:xfrm>
          <a:off x="3172185" y="4193521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94838"/>
              </p:ext>
            </p:extLst>
          </p:nvPr>
        </p:nvGraphicFramePr>
        <p:xfrm>
          <a:off x="3172185" y="471411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923334"/>
              </p:ext>
            </p:extLst>
          </p:nvPr>
        </p:nvGraphicFramePr>
        <p:xfrm>
          <a:off x="3172185" y="5237355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80234"/>
              </p:ext>
            </p:extLst>
          </p:nvPr>
        </p:nvGraphicFramePr>
        <p:xfrm>
          <a:off x="3172185" y="5757949"/>
          <a:ext cx="23758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81100"/>
              </p:ext>
            </p:extLst>
          </p:nvPr>
        </p:nvGraphicFramePr>
        <p:xfrm>
          <a:off x="5791681" y="4193521"/>
          <a:ext cx="2375886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962">
                  <a:extLst>
                    <a:ext uri="{9D8B030D-6E8A-4147-A177-3AD203B41FA5}">
                      <a16:colId xmlns:a16="http://schemas.microsoft.com/office/drawing/2014/main" val="3244858001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1131634966"/>
                    </a:ext>
                  </a:extLst>
                </a:gridCol>
                <a:gridCol w="791962">
                  <a:extLst>
                    <a:ext uri="{9D8B030D-6E8A-4147-A177-3AD203B41FA5}">
                      <a16:colId xmlns:a16="http://schemas.microsoft.com/office/drawing/2014/main" val="781084365"/>
                    </a:ext>
                  </a:extLst>
                </a:gridCol>
              </a:tblGrid>
              <a:tr h="3638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9254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2553640" y="3219363"/>
            <a:ext cx="1349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3 r 1</a:t>
            </a:r>
          </a:p>
        </p:txBody>
      </p:sp>
      <p:sp>
        <p:nvSpPr>
          <p:cNvPr id="27" name="5-Point Star 3">
            <a:extLst>
              <a:ext uri="{FF2B5EF4-FFF2-40B4-BE49-F238E27FC236}">
                <a16:creationId xmlns:a16="http://schemas.microsoft.com/office/drawing/2014/main" id="{92981597-9A3F-4617-8973-FBCA1C2CBEFC}"/>
              </a:ext>
            </a:extLst>
          </p:cNvPr>
          <p:cNvSpPr/>
          <p:nvPr/>
        </p:nvSpPr>
        <p:spPr>
          <a:xfrm>
            <a:off x="3629229" y="368812"/>
            <a:ext cx="677006" cy="71184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6F1572-2AA8-41B8-880F-08649577B048}"/>
              </a:ext>
            </a:extLst>
          </p:cNvPr>
          <p:cNvSpPr/>
          <p:nvPr/>
        </p:nvSpPr>
        <p:spPr>
          <a:xfrm>
            <a:off x="5288984" y="429049"/>
            <a:ext cx="123247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1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F023D7-601D-46F1-8094-F8EACC2D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76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green?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How many parts are yellow?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135161"/>
              </p:ext>
            </p:extLst>
          </p:nvPr>
        </p:nvGraphicFramePr>
        <p:xfrm>
          <a:off x="1257577" y="321970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4705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83464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95505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15473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52797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074657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78299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434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28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93153"/>
              </p:ext>
            </p:extLst>
          </p:nvPr>
        </p:nvGraphicFramePr>
        <p:xfrm>
          <a:off x="1214421" y="111393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890992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48891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6894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32547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36468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336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69464"/>
              </p:ext>
            </p:extLst>
          </p:nvPr>
        </p:nvGraphicFramePr>
        <p:xfrm>
          <a:off x="1257577" y="4658871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456623"/>
              </p:ext>
            </p:extLst>
          </p:nvPr>
        </p:nvGraphicFramePr>
        <p:xfrm>
          <a:off x="1257577" y="5387794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8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8FD78-C205-44E4-B085-11740BDBADED}"/>
              </a:ext>
            </a:extLst>
          </p:cNvPr>
          <p:cNvSpPr txBox="1"/>
          <p:nvPr/>
        </p:nvSpPr>
        <p:spPr>
          <a:xfrm>
            <a:off x="695550" y="334776"/>
            <a:ext cx="74974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1) What fraction of the bar is shaded blue?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2) What fraction of the bar is shaded green?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3) How many parts are yellow?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308012"/>
              </p:ext>
            </p:extLst>
          </p:nvPr>
        </p:nvGraphicFramePr>
        <p:xfrm>
          <a:off x="1257577" y="3219708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44705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8346434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895505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7815473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5527972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90746573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7378299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0543406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43286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993153"/>
              </p:ext>
            </p:extLst>
          </p:nvPr>
        </p:nvGraphicFramePr>
        <p:xfrm>
          <a:off x="1214421" y="111393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890992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488914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368946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732547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36468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93362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402120"/>
              </p:ext>
            </p:extLst>
          </p:nvPr>
        </p:nvGraphicFramePr>
        <p:xfrm>
          <a:off x="1257577" y="4658871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300980"/>
              </p:ext>
            </p:extLst>
          </p:nvPr>
        </p:nvGraphicFramePr>
        <p:xfrm>
          <a:off x="1257577" y="5387794"/>
          <a:ext cx="31343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579">
                  <a:extLst>
                    <a:ext uri="{9D8B030D-6E8A-4147-A177-3AD203B41FA5}">
                      <a16:colId xmlns:a16="http://schemas.microsoft.com/office/drawing/2014/main" val="2632812019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1085670561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388991418"/>
                    </a:ext>
                  </a:extLst>
                </a:gridCol>
                <a:gridCol w="783579">
                  <a:extLst>
                    <a:ext uri="{9D8B030D-6E8A-4147-A177-3AD203B41FA5}">
                      <a16:colId xmlns:a16="http://schemas.microsoft.com/office/drawing/2014/main" val="3949470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51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2170" y="983086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170" y="983086"/>
                <a:ext cx="189424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60808" y="3088855"/>
                <a:ext cx="1894243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08" y="3088855"/>
                <a:ext cx="189424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987927" y="4848058"/>
            <a:ext cx="1894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5 parts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544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0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29355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427530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1249173" y="2523041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324882" y="2523041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49173" y="2301369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324882" y="2287515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92076" y="2287514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75992" y="2744714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6" name="Left Bracket 45"/>
          <p:cNvSpPr/>
          <p:nvPr/>
        </p:nvSpPr>
        <p:spPr>
          <a:xfrm rot="16482383" flipH="1">
            <a:off x="1800054" y="1258651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7" name="Straight Connector 46"/>
          <p:cNvCxnSpPr/>
          <p:nvPr/>
        </p:nvCxnSpPr>
        <p:spPr>
          <a:xfrm>
            <a:off x="2837770" y="2442801"/>
            <a:ext cx="0" cy="1772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868742" y="2419863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eft Bracket 55"/>
          <p:cNvSpPr/>
          <p:nvPr/>
        </p:nvSpPr>
        <p:spPr>
          <a:xfrm rot="16482383" flipH="1">
            <a:off x="3352579" y="1200228"/>
            <a:ext cx="484667" cy="1568671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Left Bracket 56"/>
          <p:cNvSpPr/>
          <p:nvPr/>
        </p:nvSpPr>
        <p:spPr>
          <a:xfrm rot="16482383" flipH="1">
            <a:off x="4892787" y="1232419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Left Bracket 57"/>
          <p:cNvSpPr/>
          <p:nvPr/>
        </p:nvSpPr>
        <p:spPr>
          <a:xfrm rot="16482383" flipH="1">
            <a:off x="6413615" y="1215461"/>
            <a:ext cx="484667" cy="1534808"/>
          </a:xfrm>
          <a:prstGeom prst="leftBracket">
            <a:avLst>
              <a:gd name="adj" fmla="val 152995"/>
            </a:avLst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319777" y="69658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777" y="696586"/>
                <a:ext cx="1165951" cy="10014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63144" y="2619730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144" y="2619730"/>
                <a:ext cx="1165951" cy="10014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846119" y="68271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19" y="682716"/>
                <a:ext cx="1165951" cy="10014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348916" y="69658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916" y="696586"/>
                <a:ext cx="1165951" cy="10014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851713" y="682716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713" y="682716"/>
                <a:ext cx="1165951" cy="100149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307337" y="2643737"/>
                <a:ext cx="1165951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337" y="2643737"/>
                <a:ext cx="1165951" cy="101431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230143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48265"/>
              </p:ext>
            </p:extLst>
          </p:nvPr>
        </p:nvGraphicFramePr>
        <p:xfrm>
          <a:off x="1485926" y="4545245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114798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20551"/>
              </p:ext>
            </p:extLst>
          </p:nvPr>
        </p:nvGraphicFramePr>
        <p:xfrm>
          <a:off x="1477773" y="529141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33391" y="2677529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391" y="2677529"/>
                <a:ext cx="1165951" cy="100149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779551" y="2689079"/>
                <a:ext cx="1165951" cy="100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32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551" y="2689079"/>
                <a:ext cx="1165951" cy="10014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041283" y="3465809"/>
            <a:ext cx="80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  <a:latin typeface="Calibri" panose="020F050202020403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434508" y="3548787"/>
                <a:ext cx="1165951" cy="860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solidFill>
                      <a:schemeClr val="accent1"/>
                    </a:solidFill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>
                  <a:solidFill>
                    <a:schemeClr val="accent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508" y="3548787"/>
                <a:ext cx="1165951" cy="860428"/>
              </a:xfrm>
              <a:prstGeom prst="rect">
                <a:avLst/>
              </a:prstGeom>
              <a:blipFill>
                <a:blip r:embed="rId13"/>
                <a:stretch>
                  <a:fillRect l="-13021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081130" y="3421941"/>
            <a:ext cx="803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  <a:latin typeface="Calibri" panose="020F050202020403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/>
      <p:bldP spid="64" grpId="0"/>
      <p:bldP spid="65" grpId="0"/>
      <p:bldP spid="65" grpId="1"/>
      <p:bldP spid="39" grpId="0"/>
      <p:bldP spid="39" grpId="1"/>
      <p:bldP spid="40" grpId="0"/>
      <p:bldP spid="40" grpId="1"/>
      <p:bldP spid="41" grpId="0"/>
      <p:bldP spid="43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2676" y="2883415"/>
            <a:ext cx="4647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This is an </a:t>
            </a:r>
            <a:r>
              <a:rPr lang="en-GB" sz="2800" b="1" dirty="0">
                <a:latin typeface="Calibri" panose="020F0502020204030204" pitchFamily="34" charset="0"/>
              </a:rPr>
              <a:t>improper </a:t>
            </a:r>
            <a:r>
              <a:rPr lang="en-GB" sz="2800" dirty="0">
                <a:latin typeface="Calibri" panose="020F0502020204030204" pitchFamily="34" charset="0"/>
              </a:rPr>
              <a:t>fraction. </a:t>
            </a:r>
          </a:p>
          <a:p>
            <a:pPr algn="ctr"/>
            <a:endParaRPr lang="en-GB" sz="2800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An improper fraction is where the </a:t>
            </a:r>
            <a:r>
              <a:rPr lang="en-GB" sz="2800" b="1" dirty="0">
                <a:latin typeface="Calibri" panose="020F0502020204030204" pitchFamily="34" charset="0"/>
              </a:rPr>
              <a:t>numerator </a:t>
            </a:r>
            <a:r>
              <a:rPr lang="en-GB" sz="2800" dirty="0">
                <a:latin typeface="Calibri" panose="020F0502020204030204" pitchFamily="34" charset="0"/>
              </a:rPr>
              <a:t>is greater than the </a:t>
            </a:r>
            <a:r>
              <a:rPr lang="en-GB" sz="2800" b="1" dirty="0">
                <a:latin typeface="Calibri" panose="020F0502020204030204" pitchFamily="34" charset="0"/>
              </a:rPr>
              <a:t>denominator.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3410" y="2883415"/>
            <a:ext cx="28541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This is a </a:t>
            </a:r>
            <a:r>
              <a:rPr lang="en-GB" sz="2800" b="1" dirty="0">
                <a:latin typeface="Calibri" panose="020F0502020204030204" pitchFamily="34" charset="0"/>
              </a:rPr>
              <a:t>mixed number.</a:t>
            </a:r>
          </a:p>
          <a:p>
            <a:pPr algn="ctr"/>
            <a:endParaRPr lang="en-GB" sz="2800" b="1" dirty="0">
              <a:latin typeface="Calibri" panose="020F0502020204030204" pitchFamily="34" charset="0"/>
            </a:endParaRP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It is a number with a whole and a fraction.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18508"/>
              </p:ext>
            </p:extLst>
          </p:nvPr>
        </p:nvGraphicFramePr>
        <p:xfrm>
          <a:off x="1042133" y="750466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085790"/>
              </p:ext>
            </p:extLst>
          </p:nvPr>
        </p:nvGraphicFramePr>
        <p:xfrm>
          <a:off x="1042133" y="1651012"/>
          <a:ext cx="6096000" cy="5925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393094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58961869"/>
                    </a:ext>
                  </a:extLst>
                </a:gridCol>
              </a:tblGrid>
              <a:tr h="592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584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92586" y="3091886"/>
                <a:ext cx="3491345" cy="1900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86" y="3091886"/>
                <a:ext cx="3491345" cy="1900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6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6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6000" b="0" i="0" dirty="0" smtClean="0">
                        <a:latin typeface="Calibri" panose="020F0502020204030204" pitchFamily="34" charset="0"/>
                      </a:rPr>
                      <m:t>1</m:t>
                    </m:r>
                  </m:oMath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332" y="3498967"/>
                <a:ext cx="3491345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/>
          <p:cNvSpPr/>
          <p:nvPr/>
        </p:nvSpPr>
        <p:spPr>
          <a:xfrm>
            <a:off x="4159509" y="2918648"/>
            <a:ext cx="1274618" cy="21997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02950" y="3191850"/>
                <a:ext cx="3491345" cy="1800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950" y="3191850"/>
                <a:ext cx="3491345" cy="18006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6000" b="0" i="0" dirty="0" smtClean="0">
                          <a:latin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GB" sz="6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6000" b="0" i="0" dirty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6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164" y="3080113"/>
                <a:ext cx="3491345" cy="17916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473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5" grpId="0"/>
      <p:bldP spid="5" grpId="1"/>
      <p:bldP spid="7" grpId="0"/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ull, Half Full, a Quarter Full or Empty Worksheet - EdPlac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98" y="3533002"/>
            <a:ext cx="1022061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dplace.com/userfiles/image/CanFul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270" y="3533002"/>
            <a:ext cx="1029999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edplace.com/userfiles/image/CanFul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34" y="3533001"/>
            <a:ext cx="1029999" cy="115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219420" y="2245952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295129" y="2245952"/>
            <a:ext cx="3075709" cy="0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420" y="2024280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95129" y="2010426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62323" y="2010425"/>
            <a:ext cx="0" cy="443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6239" y="2467625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6279" y="2457359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97657" y="2498218"/>
            <a:ext cx="803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</a:rPr>
              <a:t>2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354079" y="2144425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49419" y="2144425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92770" y="2160014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296190" y="2142774"/>
            <a:ext cx="0" cy="2030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54079" y="1488227"/>
            <a:ext cx="0" cy="59147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20957"/>
              </p:ext>
            </p:extLst>
          </p:nvPr>
        </p:nvGraphicFramePr>
        <p:xfrm>
          <a:off x="699999" y="3414004"/>
          <a:ext cx="2815782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27560"/>
              </p:ext>
            </p:extLst>
          </p:nvPr>
        </p:nvGraphicFramePr>
        <p:xfrm>
          <a:off x="1169296" y="4253709"/>
          <a:ext cx="2346485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39547"/>
              </p:ext>
            </p:extLst>
          </p:nvPr>
        </p:nvGraphicFramePr>
        <p:xfrm>
          <a:off x="699999" y="5091062"/>
          <a:ext cx="2815782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218510"/>
              </p:ext>
            </p:extLst>
          </p:nvPr>
        </p:nvGraphicFramePr>
        <p:xfrm>
          <a:off x="699999" y="4254637"/>
          <a:ext cx="469297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2765708493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6929"/>
              </p:ext>
            </p:extLst>
          </p:nvPr>
        </p:nvGraphicFramePr>
        <p:xfrm>
          <a:off x="699999" y="4247018"/>
          <a:ext cx="2346485" cy="5943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297">
                  <a:extLst>
                    <a:ext uri="{9D8B030D-6E8A-4147-A177-3AD203B41FA5}">
                      <a16:colId xmlns:a16="http://schemas.microsoft.com/office/drawing/2014/main" val="3493760443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27814302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557012485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3861920980"/>
                    </a:ext>
                  </a:extLst>
                </a:gridCol>
                <a:gridCol w="469297">
                  <a:extLst>
                    <a:ext uri="{9D8B030D-6E8A-4147-A177-3AD203B41FA5}">
                      <a16:colId xmlns:a16="http://schemas.microsoft.com/office/drawing/2014/main" val="1537033015"/>
                    </a:ext>
                  </a:extLst>
                </a:gridCol>
              </a:tblGrid>
              <a:tr h="5943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95634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699999" y="257062"/>
            <a:ext cx="7442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How do the representations show </a:t>
            </a:r>
            <a:r>
              <a:rPr lang="en-GB" sz="2800" b="1" dirty="0">
                <a:latin typeface="Calibri" panose="020F0502020204030204" pitchFamily="34" charset="0"/>
              </a:rPr>
              <a:t>mixed numbers </a:t>
            </a:r>
            <a:r>
              <a:rPr lang="en-GB" sz="2800" dirty="0">
                <a:latin typeface="Calibri" panose="020F0502020204030204" pitchFamily="34" charset="0"/>
              </a:rPr>
              <a:t>and </a:t>
            </a:r>
            <a:r>
              <a:rPr lang="en-GB" sz="2800" b="1" dirty="0">
                <a:latin typeface="Calibri" panose="020F0502020204030204" pitchFamily="34" charset="0"/>
              </a:rPr>
              <a:t>improper fractions?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68476" y="2336716"/>
                <a:ext cx="961886" cy="782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476" y="2336716"/>
                <a:ext cx="961886" cy="7820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711827" y="2333694"/>
                <a:ext cx="961886" cy="783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827" y="2333694"/>
                <a:ext cx="961886" cy="783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083964" y="2380565"/>
                <a:ext cx="961886" cy="678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0" dirty="0">
                    <a:latin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964" y="2380565"/>
                <a:ext cx="961886" cy="678327"/>
              </a:xfrm>
              <a:prstGeom prst="rect">
                <a:avLst/>
              </a:prstGeom>
              <a:blipFill>
                <a:blip r:embed="rId9"/>
                <a:stretch>
                  <a:fillRect l="-10127" b="-7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889220" y="1249562"/>
                <a:ext cx="961886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220" y="1249562"/>
                <a:ext cx="961886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30270" y="1221640"/>
                <a:ext cx="961886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4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270" y="1221640"/>
                <a:ext cx="961886" cy="7923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163668" y="5086723"/>
                <a:ext cx="961886" cy="870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latin typeface="Calibri" panose="020F050202020403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68" y="5086723"/>
                <a:ext cx="961886" cy="870688"/>
              </a:xfrm>
              <a:prstGeom prst="rect">
                <a:avLst/>
              </a:prstGeom>
              <a:blipFill>
                <a:blip r:embed="rId15"/>
                <a:stretch>
                  <a:fillRect l="-16456" b="-9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934647" y="5047264"/>
                <a:ext cx="961886" cy="89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47" y="5047264"/>
                <a:ext cx="961886" cy="8965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urved Connector 54"/>
          <p:cNvCxnSpPr/>
          <p:nvPr/>
        </p:nvCxnSpPr>
        <p:spPr>
          <a:xfrm rot="10800000" flipH="1">
            <a:off x="4204269" y="4051652"/>
            <a:ext cx="1029999" cy="12700"/>
          </a:xfrm>
          <a:prstGeom prst="curvedConnector5">
            <a:avLst>
              <a:gd name="adj1" fmla="val 634"/>
              <a:gd name="adj2" fmla="val -1110433"/>
              <a:gd name="adj3" fmla="val 99366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/>
          <p:cNvCxnSpPr/>
          <p:nvPr/>
        </p:nvCxnSpPr>
        <p:spPr>
          <a:xfrm rot="10800000" flipH="1">
            <a:off x="5522834" y="4056645"/>
            <a:ext cx="1029999" cy="12700"/>
          </a:xfrm>
          <a:prstGeom prst="curvedConnector5">
            <a:avLst>
              <a:gd name="adj1" fmla="val 634"/>
              <a:gd name="adj2" fmla="val -1110433"/>
              <a:gd name="adj3" fmla="val 99366"/>
            </a:avLst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234269" y="4912884"/>
                <a:ext cx="961886" cy="861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>
                    <a:latin typeface="Calibri" panose="020F0502020204030204" pitchFamily="34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GB" sz="3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3200" b="0" i="0" smtClean="0">
                            <a:latin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269" y="4912884"/>
                <a:ext cx="961886" cy="861390"/>
              </a:xfrm>
              <a:prstGeom prst="rect">
                <a:avLst/>
              </a:prstGeom>
              <a:blipFill>
                <a:blip r:embed="rId17"/>
                <a:stretch>
                  <a:fillRect l="-16561" b="-11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167540" y="4912884"/>
                <a:ext cx="961886" cy="886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540" y="4912884"/>
                <a:ext cx="961886" cy="88614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F15273BD-99DB-4EAA-B8C7-F71138B004F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00238" y="5326887"/>
            <a:ext cx="738516" cy="73851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2233BC8-D10A-4EFC-990F-9B743CDC3774}"/>
              </a:ext>
            </a:extLst>
          </p:cNvPr>
          <p:cNvSpPr txBox="1"/>
          <p:nvPr/>
        </p:nvSpPr>
        <p:spPr>
          <a:xfrm>
            <a:off x="5691920" y="5460198"/>
            <a:ext cx="232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688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0.25573 -0.1229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4.44444E-6 -0.12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46" grpId="0"/>
      <p:bldP spid="47" grpId="0"/>
      <p:bldP spid="49" grpId="0"/>
      <p:bldP spid="52" grpId="0"/>
      <p:bldP spid="53" grpId="0"/>
      <p:bldP spid="54" grpId="0"/>
      <p:bldP spid="64" grpId="0"/>
      <p:bldP spid="65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8612" y="831115"/>
            <a:ext cx="6798217" cy="22122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48612" y="908829"/>
            <a:ext cx="4488479" cy="22122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462567" y="881948"/>
            <a:ext cx="2371034" cy="2212217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32409" y="3637530"/>
                <a:ext cx="2074460" cy="1054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4000" b="0" i="0" smtClean="0">
                            <a:latin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4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409" y="3637530"/>
                <a:ext cx="2074460" cy="1054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542036" y="257062"/>
            <a:ext cx="760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Convert the improper fraction to a mixed number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639" y="3826283"/>
            <a:ext cx="1879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088723" y="3566340"/>
                <a:ext cx="2074460" cy="1227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0" i="0" smtClean="0">
                              <a:latin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4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723" y="3566340"/>
                <a:ext cx="2074460" cy="12277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613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4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8.5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7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|3|3.5|2.4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1.7|1.9|1.4|1.5|0.8|1.2|0.7|2.3|8.8|1.9|5.4|2|1.7|1.6|1.9|2.4|4.3|2.4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1|5|0.9|7.1|6.8|5.3|1|1.2|1.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8|1.1|1|6.8|9.5|4.5|0.9|7.2|4.1|11.4|6|12.6|9.9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.2|2.3|0.8|5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7|4.4|5.9|2.1|1|0.6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5.7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2|1.7|2.3|2.6|3.7|3.2|3.7|8.1|4.3|10.1|1.2|2.4|2.1|1.5|0.8|4.1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2.5|10.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1A554B-18CE-48E1-B721-F375111689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28C73-8449-42C5-BB11-98099BDC1AFA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22d4c35-b548-4432-90ae-af4376e1c4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DD0C5C2-6902-4586-A611-1229DCA82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339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147</cp:revision>
  <dcterms:created xsi:type="dcterms:W3CDTF">2019-07-05T11:02:13Z</dcterms:created>
  <dcterms:modified xsi:type="dcterms:W3CDTF">2020-10-12T15:04:08Z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