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50" r:id="rId11"/>
    <p:sldMasterId id="2147483652" r:id="rId12"/>
  </p:sldMasterIdLst>
  <p:notesMasterIdLst>
    <p:notesMasterId r:id="rId27"/>
  </p:notesMasterIdLst>
  <p:sldIdLst>
    <p:sldId id="265" r:id="rId13"/>
    <p:sldId id="266" r:id="rId14"/>
    <p:sldId id="267" r:id="rId15"/>
    <p:sldId id="274" r:id="rId16"/>
    <p:sldId id="269" r:id="rId17"/>
    <p:sldId id="258" r:id="rId18"/>
    <p:sldId id="257" r:id="rId19"/>
    <p:sldId id="270" r:id="rId20"/>
    <p:sldId id="271" r:id="rId21"/>
    <p:sldId id="260" r:id="rId22"/>
    <p:sldId id="272" r:id="rId23"/>
    <p:sldId id="259" r:id="rId24"/>
    <p:sldId id="273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4343" autoAdjust="0"/>
  </p:normalViewPr>
  <p:slideViewPr>
    <p:cSldViewPr snapToGrid="0" snapToObjects="1">
      <p:cViewPr varScale="1">
        <p:scale>
          <a:sx n="61" d="100"/>
          <a:sy n="61" d="100"/>
        </p:scale>
        <p:origin x="16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3247AF0C-697B-438A-9163-C88E923D1898}"/>
    <pc:docChg chg="undo modSld">
      <pc:chgData name="James Clegg" userId="c6df1435-7a36-4b38-be4d-16e68e91152f" providerId="ADAL" clId="{3247AF0C-697B-438A-9163-C88E923D1898}" dt="2020-10-05T09:09:24.907" v="161"/>
      <pc:docMkLst>
        <pc:docMk/>
      </pc:docMkLst>
      <pc:sldChg chg="modSp modAnim">
        <pc:chgData name="James Clegg" userId="c6df1435-7a36-4b38-be4d-16e68e91152f" providerId="ADAL" clId="{3247AF0C-697B-438A-9163-C88E923D1898}" dt="2020-10-05T09:01:22.050" v="57" actId="1038"/>
        <pc:sldMkLst>
          <pc:docMk/>
          <pc:sldMk cId="4030334386" sldId="257"/>
        </pc:sldMkLst>
        <pc:spChg chg="mod">
          <ac:chgData name="James Clegg" userId="c6df1435-7a36-4b38-be4d-16e68e91152f" providerId="ADAL" clId="{3247AF0C-697B-438A-9163-C88E923D1898}" dt="2020-10-05T09:01:10.689" v="37" actId="1035"/>
          <ac:spMkLst>
            <pc:docMk/>
            <pc:sldMk cId="4030334386" sldId="257"/>
            <ac:spMk id="8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1:10.689" v="37" actId="1035"/>
          <ac:spMkLst>
            <pc:docMk/>
            <pc:sldMk cId="4030334386" sldId="257"/>
            <ac:spMk id="9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1:10.689" v="37" actId="1035"/>
          <ac:spMkLst>
            <pc:docMk/>
            <pc:sldMk cId="4030334386" sldId="257"/>
            <ac:spMk id="10" creationId="{00000000-0000-0000-0000-000000000000}"/>
          </ac:spMkLst>
        </pc:spChg>
        <pc:picChg chg="mod">
          <ac:chgData name="James Clegg" userId="c6df1435-7a36-4b38-be4d-16e68e91152f" providerId="ADAL" clId="{3247AF0C-697B-438A-9163-C88E923D1898}" dt="2020-10-05T09:01:22.050" v="57" actId="1038"/>
          <ac:picMkLst>
            <pc:docMk/>
            <pc:sldMk cId="4030334386" sldId="257"/>
            <ac:picMk id="11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1:16.761" v="50" actId="1038"/>
          <ac:picMkLst>
            <pc:docMk/>
            <pc:sldMk cId="4030334386" sldId="257"/>
            <ac:picMk id="13" creationId="{D22FCB2B-ED9C-FF43-A4A6-94495B255E6D}"/>
          </ac:picMkLst>
        </pc:picChg>
        <pc:picChg chg="mod">
          <ac:chgData name="James Clegg" userId="c6df1435-7a36-4b38-be4d-16e68e91152f" providerId="ADAL" clId="{3247AF0C-697B-438A-9163-C88E923D1898}" dt="2020-10-05T09:01:16.761" v="50" actId="1038"/>
          <ac:picMkLst>
            <pc:docMk/>
            <pc:sldMk cId="4030334386" sldId="257"/>
            <ac:picMk id="14" creationId="{D22FCB2B-ED9C-FF43-A4A6-94495B255E6D}"/>
          </ac:picMkLst>
        </pc:picChg>
        <pc:picChg chg="mod">
          <ac:chgData name="James Clegg" userId="c6df1435-7a36-4b38-be4d-16e68e91152f" providerId="ADAL" clId="{3247AF0C-697B-438A-9163-C88E923D1898}" dt="2020-10-05T09:01:22.050" v="57" actId="1038"/>
          <ac:picMkLst>
            <pc:docMk/>
            <pc:sldMk cId="4030334386" sldId="257"/>
            <ac:picMk id="15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1:22.050" v="57" actId="1038"/>
          <ac:picMkLst>
            <pc:docMk/>
            <pc:sldMk cId="4030334386" sldId="257"/>
            <ac:picMk id="16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1:22.050" v="57" actId="1038"/>
          <ac:picMkLst>
            <pc:docMk/>
            <pc:sldMk cId="4030334386" sldId="257"/>
            <ac:picMk id="17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1:22.050" v="57" actId="1038"/>
          <ac:picMkLst>
            <pc:docMk/>
            <pc:sldMk cId="4030334386" sldId="257"/>
            <ac:picMk id="18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1:22.050" v="57" actId="1038"/>
          <ac:picMkLst>
            <pc:docMk/>
            <pc:sldMk cId="4030334386" sldId="257"/>
            <ac:picMk id="19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1:16.761" v="50" actId="1038"/>
          <ac:picMkLst>
            <pc:docMk/>
            <pc:sldMk cId="4030334386" sldId="257"/>
            <ac:picMk id="39" creationId="{D22FCB2B-ED9C-FF43-A4A6-94495B255E6D}"/>
          </ac:picMkLst>
        </pc:picChg>
      </pc:sldChg>
      <pc:sldChg chg="modSp modAnim">
        <pc:chgData name="James Clegg" userId="c6df1435-7a36-4b38-be4d-16e68e91152f" providerId="ADAL" clId="{3247AF0C-697B-438A-9163-C88E923D1898}" dt="2020-10-05T08:58:01.778" v="22"/>
        <pc:sldMkLst>
          <pc:docMk/>
          <pc:sldMk cId="2542925169" sldId="258"/>
        </pc:sldMkLst>
        <pc:spChg chg="mod">
          <ac:chgData name="James Clegg" userId="c6df1435-7a36-4b38-be4d-16e68e91152f" providerId="ADAL" clId="{3247AF0C-697B-438A-9163-C88E923D1898}" dt="2020-10-05T08:57:29.614" v="19" actId="1035"/>
          <ac:spMkLst>
            <pc:docMk/>
            <pc:sldMk cId="2542925169" sldId="258"/>
            <ac:spMk id="3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8:57:34.721" v="20" actId="1076"/>
          <ac:spMkLst>
            <pc:docMk/>
            <pc:sldMk cId="2542925169" sldId="258"/>
            <ac:spMk id="36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8:57:34.721" v="20" actId="1076"/>
          <ac:spMkLst>
            <pc:docMk/>
            <pc:sldMk cId="2542925169" sldId="258"/>
            <ac:spMk id="40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8:57:34.721" v="20" actId="1076"/>
          <ac:spMkLst>
            <pc:docMk/>
            <pc:sldMk cId="2542925169" sldId="258"/>
            <ac:spMk id="44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8:57:34.721" v="20" actId="1076"/>
          <ac:spMkLst>
            <pc:docMk/>
            <pc:sldMk cId="2542925169" sldId="258"/>
            <ac:spMk id="45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8:57:34.721" v="20" actId="1076"/>
          <ac:spMkLst>
            <pc:docMk/>
            <pc:sldMk cId="2542925169" sldId="258"/>
            <ac:spMk id="48" creationId="{00000000-0000-0000-0000-000000000000}"/>
          </ac:spMkLst>
        </pc:spChg>
        <pc:graphicFrameChg chg="mod">
          <ac:chgData name="James Clegg" userId="c6df1435-7a36-4b38-be4d-16e68e91152f" providerId="ADAL" clId="{3247AF0C-697B-438A-9163-C88E923D1898}" dt="2020-10-05T08:57:29.614" v="19" actId="1035"/>
          <ac:graphicFrameMkLst>
            <pc:docMk/>
            <pc:sldMk cId="2542925169" sldId="258"/>
            <ac:graphicFrameMk id="11" creationId="{1C7B82B5-B3AD-3445-B1E4-114020DF5B8C}"/>
          </ac:graphicFrameMkLst>
        </pc:graphicFrameChg>
        <pc:graphicFrameChg chg="mod">
          <ac:chgData name="James Clegg" userId="c6df1435-7a36-4b38-be4d-16e68e91152f" providerId="ADAL" clId="{3247AF0C-697B-438A-9163-C88E923D1898}" dt="2020-10-05T08:57:34.721" v="20" actId="1076"/>
          <ac:graphicFrameMkLst>
            <pc:docMk/>
            <pc:sldMk cId="2542925169" sldId="258"/>
            <ac:graphicFrameMk id="39" creationId="{00000000-0000-0000-0000-000000000000}"/>
          </ac:graphicFrameMkLst>
        </pc:graphicFrame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12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33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35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37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41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42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43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46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47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49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0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1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2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3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4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5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6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7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8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59" creationId="{00000000-0000-0000-0000-000000000000}"/>
          </ac:picMkLst>
        </pc:picChg>
        <pc:picChg chg="mod">
          <ac:chgData name="James Clegg" userId="c6df1435-7a36-4b38-be4d-16e68e91152f" providerId="ADAL" clId="{3247AF0C-697B-438A-9163-C88E923D1898}" dt="2020-10-05T08:57:29.614" v="19" actId="1035"/>
          <ac:picMkLst>
            <pc:docMk/>
            <pc:sldMk cId="2542925169" sldId="258"/>
            <ac:picMk id="60" creationId="{00000000-0000-0000-0000-000000000000}"/>
          </ac:picMkLst>
        </pc:picChg>
      </pc:sldChg>
      <pc:sldChg chg="modSp">
        <pc:chgData name="James Clegg" userId="c6df1435-7a36-4b38-be4d-16e68e91152f" providerId="ADAL" clId="{3247AF0C-697B-438A-9163-C88E923D1898}" dt="2020-10-05T09:08:02.323" v="150" actId="14100"/>
        <pc:sldMkLst>
          <pc:docMk/>
          <pc:sldMk cId="1538618932" sldId="259"/>
        </pc:sldMkLst>
        <pc:spChg chg="mod">
          <ac:chgData name="James Clegg" userId="c6df1435-7a36-4b38-be4d-16e68e91152f" providerId="ADAL" clId="{3247AF0C-697B-438A-9163-C88E923D1898}" dt="2020-10-05T09:07:51.515" v="148" actId="14100"/>
          <ac:spMkLst>
            <pc:docMk/>
            <pc:sldMk cId="1538618932" sldId="259"/>
            <ac:spMk id="59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7:56.851" v="149" actId="14100"/>
          <ac:spMkLst>
            <pc:docMk/>
            <pc:sldMk cId="1538618932" sldId="259"/>
            <ac:spMk id="97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8:02.323" v="150" actId="14100"/>
          <ac:spMkLst>
            <pc:docMk/>
            <pc:sldMk cId="1538618932" sldId="259"/>
            <ac:spMk id="101" creationId="{00000000-0000-0000-0000-000000000000}"/>
          </ac:spMkLst>
        </pc:spChg>
      </pc:sldChg>
      <pc:sldChg chg="modSp modAnim">
        <pc:chgData name="James Clegg" userId="c6df1435-7a36-4b38-be4d-16e68e91152f" providerId="ADAL" clId="{3247AF0C-697B-438A-9163-C88E923D1898}" dt="2020-10-05T09:03:49.430" v="127" actId="14100"/>
        <pc:sldMkLst>
          <pc:docMk/>
          <pc:sldMk cId="3420912074" sldId="270"/>
        </pc:sldMkLst>
        <pc:spChg chg="mod">
          <ac:chgData name="James Clegg" userId="c6df1435-7a36-4b38-be4d-16e68e91152f" providerId="ADAL" clId="{3247AF0C-697B-438A-9163-C88E923D1898}" dt="2020-10-05T09:02:43.015" v="63" actId="1035"/>
          <ac:spMkLst>
            <pc:docMk/>
            <pc:sldMk cId="3420912074" sldId="270"/>
            <ac:spMk id="8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2:43.015" v="63" actId="1035"/>
          <ac:spMkLst>
            <pc:docMk/>
            <pc:sldMk cId="3420912074" sldId="270"/>
            <ac:spMk id="9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2:43.015" v="63" actId="1035"/>
          <ac:spMkLst>
            <pc:docMk/>
            <pc:sldMk cId="3420912074" sldId="270"/>
            <ac:spMk id="10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3:49.430" v="127" actId="14100"/>
          <ac:spMkLst>
            <pc:docMk/>
            <pc:sldMk cId="3420912074" sldId="270"/>
            <ac:spMk id="31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2:53.684" v="66" actId="1038"/>
          <ac:spMkLst>
            <pc:docMk/>
            <pc:sldMk cId="3420912074" sldId="270"/>
            <ac:spMk id="46" creationId="{00000000-0000-0000-0000-000000000000}"/>
          </ac:spMkLst>
        </pc:spChg>
        <pc:graphicFrameChg chg="modGraphic">
          <ac:chgData name="James Clegg" userId="c6df1435-7a36-4b38-be4d-16e68e91152f" providerId="ADAL" clId="{3247AF0C-697B-438A-9163-C88E923D1898}" dt="2020-10-05T09:03:43.368" v="125"/>
          <ac:graphicFrameMkLst>
            <pc:docMk/>
            <pc:sldMk cId="3420912074" sldId="270"/>
            <ac:graphicFrameMk id="38" creationId="{1C7B82B5-B3AD-3445-B1E4-114020DF5B8C}"/>
          </ac:graphicFrameMkLst>
        </pc:graphicFrameChg>
        <pc:picChg chg="mod">
          <ac:chgData name="James Clegg" userId="c6df1435-7a36-4b38-be4d-16e68e91152f" providerId="ADAL" clId="{3247AF0C-697B-438A-9163-C88E923D1898}" dt="2020-10-05T09:02:53.684" v="66" actId="1038"/>
          <ac:picMkLst>
            <pc:docMk/>
            <pc:sldMk cId="3420912074" sldId="270"/>
            <ac:picMk id="11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12" creationId="{8261FD83-05E8-CF4B-95C5-B47757313E5F}"/>
          </ac:picMkLst>
        </pc:picChg>
        <pc:picChg chg="mod">
          <ac:chgData name="James Clegg" userId="c6df1435-7a36-4b38-be4d-16e68e91152f" providerId="ADAL" clId="{3247AF0C-697B-438A-9163-C88E923D1898}" dt="2020-10-05T09:03:05.900" v="93" actId="1037"/>
          <ac:picMkLst>
            <pc:docMk/>
            <pc:sldMk cId="3420912074" sldId="270"/>
            <ac:picMk id="13" creationId="{D22FCB2B-ED9C-FF43-A4A6-94495B255E6D}"/>
          </ac:picMkLst>
        </pc:picChg>
        <pc:picChg chg="mod">
          <ac:chgData name="James Clegg" userId="c6df1435-7a36-4b38-be4d-16e68e91152f" providerId="ADAL" clId="{3247AF0C-697B-438A-9163-C88E923D1898}" dt="2020-10-05T09:03:05.900" v="93" actId="1037"/>
          <ac:picMkLst>
            <pc:docMk/>
            <pc:sldMk cId="3420912074" sldId="270"/>
            <ac:picMk id="14" creationId="{D22FCB2B-ED9C-FF43-A4A6-94495B255E6D}"/>
          </ac:picMkLst>
        </pc:picChg>
        <pc:picChg chg="mod">
          <ac:chgData name="James Clegg" userId="c6df1435-7a36-4b38-be4d-16e68e91152f" providerId="ADAL" clId="{3247AF0C-697B-438A-9163-C88E923D1898}" dt="2020-10-05T09:02:53.684" v="66" actId="1038"/>
          <ac:picMkLst>
            <pc:docMk/>
            <pc:sldMk cId="3420912074" sldId="270"/>
            <ac:picMk id="15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16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2:53.684" v="66" actId="1038"/>
          <ac:picMkLst>
            <pc:docMk/>
            <pc:sldMk cId="3420912074" sldId="270"/>
            <ac:picMk id="17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2:53.684" v="66" actId="1038"/>
          <ac:picMkLst>
            <pc:docMk/>
            <pc:sldMk cId="3420912074" sldId="270"/>
            <ac:picMk id="18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2:53.684" v="66" actId="1038"/>
          <ac:picMkLst>
            <pc:docMk/>
            <pc:sldMk cId="3420912074" sldId="270"/>
            <ac:picMk id="19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21" creationId="{8261FD83-05E8-CF4B-95C5-B47757313E5F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22" creationId="{8261FD83-05E8-CF4B-95C5-B47757313E5F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24" creationId="{8261FD83-05E8-CF4B-95C5-B47757313E5F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27" creationId="{8261FD83-05E8-CF4B-95C5-B47757313E5F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30" creationId="{8261FD83-05E8-CF4B-95C5-B47757313E5F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33" creationId="{8261FD83-05E8-CF4B-95C5-B47757313E5F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35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39" creationId="{D22FCB2B-ED9C-FF43-A4A6-94495B255E6D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40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41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42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43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44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45" creationId="{673B32C9-9C7A-6E45-885B-22019AA2CC06}"/>
          </ac:picMkLst>
        </pc:picChg>
        <pc:picChg chg="mod">
          <ac:chgData name="James Clegg" userId="c6df1435-7a36-4b38-be4d-16e68e91152f" providerId="ADAL" clId="{3247AF0C-697B-438A-9163-C88E923D1898}" dt="2020-10-05T09:03:34.020" v="114" actId="1036"/>
          <ac:picMkLst>
            <pc:docMk/>
            <pc:sldMk cId="3420912074" sldId="270"/>
            <ac:picMk id="48" creationId="{8261FD83-05E8-CF4B-95C5-B47757313E5F}"/>
          </ac:picMkLst>
        </pc:picChg>
      </pc:sldChg>
      <pc:sldChg chg="modSp">
        <pc:chgData name="James Clegg" userId="c6df1435-7a36-4b38-be4d-16e68e91152f" providerId="ADAL" clId="{3247AF0C-697B-438A-9163-C88E923D1898}" dt="2020-10-05T09:04:58.084" v="132" actId="1035"/>
        <pc:sldMkLst>
          <pc:docMk/>
          <pc:sldMk cId="1957386564" sldId="271"/>
        </pc:sldMkLst>
        <pc:spChg chg="mod">
          <ac:chgData name="James Clegg" userId="c6df1435-7a36-4b38-be4d-16e68e91152f" providerId="ADAL" clId="{3247AF0C-697B-438A-9163-C88E923D1898}" dt="2020-10-05T09:04:58.084" v="132" actId="1035"/>
          <ac:spMkLst>
            <pc:docMk/>
            <pc:sldMk cId="1957386564" sldId="271"/>
            <ac:spMk id="8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4:58.084" v="132" actId="1035"/>
          <ac:spMkLst>
            <pc:docMk/>
            <pc:sldMk cId="1957386564" sldId="271"/>
            <ac:spMk id="9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4:58.084" v="132" actId="1035"/>
          <ac:spMkLst>
            <pc:docMk/>
            <pc:sldMk cId="1957386564" sldId="271"/>
            <ac:spMk id="10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4:58.084" v="132" actId="1035"/>
          <ac:spMkLst>
            <pc:docMk/>
            <pc:sldMk cId="1957386564" sldId="271"/>
            <ac:spMk id="51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4:58.084" v="132" actId="1035"/>
          <ac:spMkLst>
            <pc:docMk/>
            <pc:sldMk cId="1957386564" sldId="271"/>
            <ac:spMk id="52" creationId="{00000000-0000-0000-0000-000000000000}"/>
          </ac:spMkLst>
        </pc:spChg>
        <pc:spChg chg="mod">
          <ac:chgData name="James Clegg" userId="c6df1435-7a36-4b38-be4d-16e68e91152f" providerId="ADAL" clId="{3247AF0C-697B-438A-9163-C88E923D1898}" dt="2020-10-05T09:04:58.084" v="132" actId="1035"/>
          <ac:spMkLst>
            <pc:docMk/>
            <pc:sldMk cId="1957386564" sldId="271"/>
            <ac:spMk id="53" creationId="{00000000-0000-0000-0000-000000000000}"/>
          </ac:spMkLst>
        </pc:spChg>
      </pc:sldChg>
      <pc:sldChg chg="modAnim">
        <pc:chgData name="James Clegg" userId="c6df1435-7a36-4b38-be4d-16e68e91152f" providerId="ADAL" clId="{3247AF0C-697B-438A-9163-C88E923D1898}" dt="2020-10-05T09:06:12.481" v="133"/>
        <pc:sldMkLst>
          <pc:docMk/>
          <pc:sldMk cId="1684675980" sldId="272"/>
        </pc:sldMkLst>
      </pc:sldChg>
      <pc:sldChg chg="modAnim">
        <pc:chgData name="James Clegg" userId="c6df1435-7a36-4b38-be4d-16e68e91152f" providerId="ADAL" clId="{3247AF0C-697B-438A-9163-C88E923D1898}" dt="2020-10-05T09:09:24.907" v="161"/>
        <pc:sldMkLst>
          <pc:docMk/>
          <pc:sldMk cId="1075896039" sldId="273"/>
        </pc:sldMkLst>
      </pc:sldChg>
    </pc:docChg>
  </pc:docChgLst>
  <pc:docChgLst>
    <pc:chgData name="James Clegg" userId="c6df1435-7a36-4b38-be4d-16e68e91152f" providerId="ADAL" clId="{79AA1FD1-7277-4D76-9374-155487455B04}"/>
    <pc:docChg chg="custSel modSld">
      <pc:chgData name="James Clegg" userId="c6df1435-7a36-4b38-be4d-16e68e91152f" providerId="ADAL" clId="{79AA1FD1-7277-4D76-9374-155487455B04}" dt="2020-10-05T09:48:53.019" v="12"/>
      <pc:docMkLst>
        <pc:docMk/>
      </pc:docMkLst>
      <pc:sldChg chg="delSp mod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4030334386" sldId="257"/>
        </pc:sldMkLst>
        <pc:spChg chg="mod">
          <ac:chgData name="James Clegg" userId="c6df1435-7a36-4b38-be4d-16e68e91152f" providerId="ADAL" clId="{79AA1FD1-7277-4D76-9374-155487455B04}" dt="2020-10-05T09:48:23.572" v="4" actId="208"/>
          <ac:spMkLst>
            <pc:docMk/>
            <pc:sldMk cId="4030334386" sldId="257"/>
            <ac:spMk id="31" creationId="{00000000-0000-0000-0000-000000000000}"/>
          </ac:spMkLst>
        </pc:spChg>
        <pc:picChg chg="del">
          <ac:chgData name="James Clegg" userId="c6df1435-7a36-4b38-be4d-16e68e91152f" providerId="ADAL" clId="{79AA1FD1-7277-4D76-9374-155487455B04}" dt="2020-10-05T09:48:14.951" v="3" actId="478"/>
          <ac:picMkLst>
            <pc:docMk/>
            <pc:sldMk cId="4030334386" sldId="257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2542925169" sldId="258"/>
        </pc:sldMkLst>
        <pc:picChg chg="del">
          <ac:chgData name="James Clegg" userId="c6df1435-7a36-4b38-be4d-16e68e91152f" providerId="ADAL" clId="{79AA1FD1-7277-4D76-9374-155487455B04}" dt="2020-10-05T09:48:12.476" v="2" actId="478"/>
          <ac:picMkLst>
            <pc:docMk/>
            <pc:sldMk cId="2542925169" sldId="25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1538618932" sldId="259"/>
        </pc:sldMkLst>
        <pc:picChg chg="del">
          <ac:chgData name="James Clegg" userId="c6df1435-7a36-4b38-be4d-16e68e91152f" providerId="ADAL" clId="{79AA1FD1-7277-4D76-9374-155487455B04}" dt="2020-10-05T09:48:41.050" v="9" actId="478"/>
          <ac:picMkLst>
            <pc:docMk/>
            <pc:sldMk cId="1538618932" sldId="25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1153940510" sldId="260"/>
        </pc:sldMkLst>
        <pc:picChg chg="del">
          <ac:chgData name="James Clegg" userId="c6df1435-7a36-4b38-be4d-16e68e91152f" providerId="ADAL" clId="{79AA1FD1-7277-4D76-9374-155487455B04}" dt="2020-10-05T09:48:35.082" v="7" actId="478"/>
          <ac:picMkLst>
            <pc:docMk/>
            <pc:sldMk cId="1153940510" sldId="26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2871400671" sldId="263"/>
        </pc:sldMkLst>
        <pc:picChg chg="del">
          <ac:chgData name="James Clegg" userId="c6df1435-7a36-4b38-be4d-16e68e91152f" providerId="ADAL" clId="{79AA1FD1-7277-4D76-9374-155487455B04}" dt="2020-10-05T09:48:45.761" v="11" actId="478"/>
          <ac:picMkLst>
            <pc:docMk/>
            <pc:sldMk cId="2871400671" sldId="263"/>
            <ac:picMk id="2" creationId="{00000000-0000-0000-0000-000000000000}"/>
          </ac:picMkLst>
        </pc:picChg>
      </pc:sldChg>
      <pc:sldChg chg="modTransition">
        <pc:chgData name="James Clegg" userId="c6df1435-7a36-4b38-be4d-16e68e91152f" providerId="ADAL" clId="{79AA1FD1-7277-4D76-9374-155487455B04}" dt="2020-10-05T09:48:53.019" v="12"/>
        <pc:sldMkLst>
          <pc:docMk/>
          <pc:sldMk cId="918605618" sldId="265"/>
        </pc:sldMkLst>
      </pc:sldChg>
      <pc:sldChg chg="modTransition">
        <pc:chgData name="James Clegg" userId="c6df1435-7a36-4b38-be4d-16e68e91152f" providerId="ADAL" clId="{79AA1FD1-7277-4D76-9374-155487455B04}" dt="2020-10-05T09:48:53.019" v="12"/>
        <pc:sldMkLst>
          <pc:docMk/>
          <pc:sldMk cId="1520589699" sldId="266"/>
        </pc:sldMkLst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3194263529" sldId="267"/>
        </pc:sldMkLst>
        <pc:picChg chg="del">
          <ac:chgData name="James Clegg" userId="c6df1435-7a36-4b38-be4d-16e68e91152f" providerId="ADAL" clId="{79AA1FD1-7277-4D76-9374-155487455B04}" dt="2020-10-05T09:48:07.411" v="0" actId="478"/>
          <ac:picMkLst>
            <pc:docMk/>
            <pc:sldMk cId="3194263529" sldId="267"/>
            <ac:picMk id="12" creationId="{00000000-0000-0000-0000-000000000000}"/>
          </ac:picMkLst>
        </pc:picChg>
      </pc:sldChg>
      <pc:sldChg chg="modTransition">
        <pc:chgData name="James Clegg" userId="c6df1435-7a36-4b38-be4d-16e68e91152f" providerId="ADAL" clId="{79AA1FD1-7277-4D76-9374-155487455B04}" dt="2020-10-05T09:48:53.019" v="12"/>
        <pc:sldMkLst>
          <pc:docMk/>
          <pc:sldMk cId="1473978719" sldId="269"/>
        </pc:sldMkLst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3420912074" sldId="270"/>
        </pc:sldMkLst>
        <pc:picChg chg="del">
          <ac:chgData name="James Clegg" userId="c6df1435-7a36-4b38-be4d-16e68e91152f" providerId="ADAL" clId="{79AA1FD1-7277-4D76-9374-155487455B04}" dt="2020-10-05T09:48:28.544" v="5" actId="478"/>
          <ac:picMkLst>
            <pc:docMk/>
            <pc:sldMk cId="3420912074" sldId="270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1957386564" sldId="271"/>
        </pc:sldMkLst>
        <pc:picChg chg="del">
          <ac:chgData name="James Clegg" userId="c6df1435-7a36-4b38-be4d-16e68e91152f" providerId="ADAL" clId="{79AA1FD1-7277-4D76-9374-155487455B04}" dt="2020-10-05T09:48:32.181" v="6" actId="478"/>
          <ac:picMkLst>
            <pc:docMk/>
            <pc:sldMk cId="1957386564" sldId="271"/>
            <ac:picMk id="2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1684675980" sldId="272"/>
        </pc:sldMkLst>
        <pc:picChg chg="del">
          <ac:chgData name="James Clegg" userId="c6df1435-7a36-4b38-be4d-16e68e91152f" providerId="ADAL" clId="{79AA1FD1-7277-4D76-9374-155487455B04}" dt="2020-10-05T09:48:37.768" v="8" actId="478"/>
          <ac:picMkLst>
            <pc:docMk/>
            <pc:sldMk cId="1684675980" sldId="272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1075896039" sldId="273"/>
        </pc:sldMkLst>
        <pc:picChg chg="del">
          <ac:chgData name="James Clegg" userId="c6df1435-7a36-4b38-be4d-16e68e91152f" providerId="ADAL" clId="{79AA1FD1-7277-4D76-9374-155487455B04}" dt="2020-10-05T09:48:43.384" v="10" actId="478"/>
          <ac:picMkLst>
            <pc:docMk/>
            <pc:sldMk cId="1075896039" sldId="273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9AA1FD1-7277-4D76-9374-155487455B04}" dt="2020-10-05T09:48:53.019" v="12"/>
        <pc:sldMkLst>
          <pc:docMk/>
          <pc:sldMk cId="3403383389" sldId="274"/>
        </pc:sldMkLst>
        <pc:picChg chg="del">
          <ac:chgData name="James Clegg" userId="c6df1435-7a36-4b38-be4d-16e68e91152f" providerId="ADAL" clId="{79AA1FD1-7277-4D76-9374-155487455B04}" dt="2020-10-05T09:48:09.944" v="1" actId="478"/>
          <ac:picMkLst>
            <pc:docMk/>
            <pc:sldMk cId="3403383389" sldId="274"/>
            <ac:picMk id="2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1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6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6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3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3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2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6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44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9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4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7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81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69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58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64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9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3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6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711" y="1707717"/>
            <a:ext cx="6133108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58525E-1FB9-4446-9EB7-56584DE8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–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5394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658128" y="4507646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234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Calibri" panose="020F0502020204030204" pitchFamily="34" charset="0"/>
              </a:rPr>
              <a:t> 57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47675" y="4494802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291</a:t>
            </a:r>
            <a:endParaRPr lang="en-GB" sz="3600" dirty="0">
              <a:solidFill>
                <a:schemeClr val="accent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319217" y="3136175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flipH="1">
            <a:off x="3905035" y="2346950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71314" y="1787974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6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314" y="1787974"/>
                <a:ext cx="801823" cy="584775"/>
              </a:xfrm>
              <a:prstGeom prst="rect">
                <a:avLst/>
              </a:prstGeom>
              <a:blipFill>
                <a:blip r:embed="rId6"/>
                <a:stretch>
                  <a:fillRect t="-14583" r="-18939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677450" y="317350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234</a:t>
            </a:r>
            <a:endParaRPr lang="en-GB" sz="32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2033734" y="304951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873180" y="307619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468261" y="3165524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284</a:t>
            </a:r>
            <a:endParaRPr lang="en-GB" sz="3200" dirty="0"/>
          </a:p>
        </p:txBody>
      </p:sp>
      <p:sp>
        <p:nvSpPr>
          <p:cNvPr id="59" name="Arc 58"/>
          <p:cNvSpPr/>
          <p:nvPr/>
        </p:nvSpPr>
        <p:spPr>
          <a:xfrm flipH="1">
            <a:off x="2033734" y="2346950"/>
            <a:ext cx="1840977" cy="1333812"/>
          </a:xfrm>
          <a:prstGeom prst="arc">
            <a:avLst>
              <a:gd name="adj1" fmla="val 10860953"/>
              <a:gd name="adj2" fmla="val 21540445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359392" y="1792388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50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92" y="1792388"/>
                <a:ext cx="1010213" cy="584775"/>
              </a:xfrm>
              <a:prstGeom prst="rect">
                <a:avLst/>
              </a:prstGeom>
              <a:blipFill>
                <a:blip r:embed="rId7"/>
                <a:stretch>
                  <a:fillRect t="-14583" r="-15060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4633690" y="3169667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290</a:t>
            </a:r>
            <a:endParaRPr lang="en-GB" sz="32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5047675" y="3045974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285945" y="1801868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45" y="1801868"/>
                <a:ext cx="801823" cy="584775"/>
              </a:xfrm>
              <a:prstGeom prst="rect">
                <a:avLst/>
              </a:prstGeom>
              <a:blipFill>
                <a:blip r:embed="rId8"/>
                <a:stretch>
                  <a:fillRect t="-14583" r="-18939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rc 96"/>
          <p:cNvSpPr/>
          <p:nvPr/>
        </p:nvSpPr>
        <p:spPr>
          <a:xfrm flipH="1">
            <a:off x="5089488" y="2349357"/>
            <a:ext cx="1175764" cy="1283564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68919" y="317149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291</a:t>
            </a:r>
            <a:endParaRPr lang="en-GB" sz="3200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6273838" y="305986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82924" y="462997"/>
            <a:ext cx="5927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What calculation is Ron doing?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451" y="1663890"/>
            <a:ext cx="1442352" cy="1760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6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4" grpId="0"/>
      <p:bldP spid="60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13262" y="402852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168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Calibri" panose="020F0502020204030204" pitchFamily="34" charset="0"/>
              </a:rPr>
              <a:t> 29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21910" y="410446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197</a:t>
            </a:r>
            <a:endParaRPr lang="en-GB" sz="3600" dirty="0">
              <a:solidFill>
                <a:schemeClr val="accent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090615" y="2778986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flipH="1">
            <a:off x="3676433" y="1989761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42712" y="1444679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12" y="1444679"/>
                <a:ext cx="801823" cy="584775"/>
              </a:xfrm>
              <a:prstGeom prst="rect">
                <a:avLst/>
              </a:prstGeom>
              <a:blipFill>
                <a:blip r:embed="rId6"/>
                <a:stretch>
                  <a:fillRect t="-14583" r="-19084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8848" y="281631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168</a:t>
            </a:r>
            <a:endParaRPr lang="en-GB" sz="32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805132" y="269232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44578" y="2719004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39659" y="280833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188</a:t>
            </a:r>
            <a:endParaRPr lang="en-GB" sz="3200" dirty="0"/>
          </a:p>
        </p:txBody>
      </p:sp>
      <p:sp>
        <p:nvSpPr>
          <p:cNvPr id="59" name="Arc 58"/>
          <p:cNvSpPr/>
          <p:nvPr/>
        </p:nvSpPr>
        <p:spPr>
          <a:xfrm flipH="1">
            <a:off x="1805132" y="1989761"/>
            <a:ext cx="1840977" cy="1333812"/>
          </a:xfrm>
          <a:prstGeom prst="arc">
            <a:avLst>
              <a:gd name="adj1" fmla="val 10851543"/>
              <a:gd name="adj2" fmla="val 21463048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130790" y="1444679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20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90" y="1444679"/>
                <a:ext cx="1010213" cy="584775"/>
              </a:xfrm>
              <a:prstGeom prst="rect">
                <a:avLst/>
              </a:prstGeom>
              <a:blipFill>
                <a:blip r:embed="rId7"/>
                <a:stretch>
                  <a:fillRect t="-14583" r="-15152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4405088" y="281247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190</a:t>
            </a:r>
            <a:endParaRPr lang="en-GB" sz="32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4819073" y="2688785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057343" y="1444679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7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43" y="1444679"/>
                <a:ext cx="801823" cy="584775"/>
              </a:xfrm>
              <a:prstGeom prst="rect">
                <a:avLst/>
              </a:prstGeom>
              <a:blipFill>
                <a:blip r:embed="rId8"/>
                <a:stretch>
                  <a:fillRect t="-14583" r="-19084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rc 96"/>
          <p:cNvSpPr/>
          <p:nvPr/>
        </p:nvSpPr>
        <p:spPr>
          <a:xfrm flipH="1">
            <a:off x="4860703" y="1992168"/>
            <a:ext cx="1175764" cy="1283564"/>
          </a:xfrm>
          <a:prstGeom prst="arc">
            <a:avLst>
              <a:gd name="adj1" fmla="val 10692031"/>
              <a:gd name="adj2" fmla="val 114537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640317" y="281430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197</a:t>
            </a:r>
            <a:endParaRPr lang="en-GB" sz="3200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6045236" y="270267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1090615" y="5233264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Arc 100"/>
          <p:cNvSpPr/>
          <p:nvPr/>
        </p:nvSpPr>
        <p:spPr>
          <a:xfrm flipH="1">
            <a:off x="1814390" y="4497626"/>
            <a:ext cx="1116479" cy="1256226"/>
          </a:xfrm>
          <a:prstGeom prst="arc">
            <a:avLst>
              <a:gd name="adj1" fmla="val 10846561"/>
              <a:gd name="adj2" fmla="val 21426533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080670" y="3912851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670" y="3912851"/>
                <a:ext cx="801823" cy="584775"/>
              </a:xfrm>
              <a:prstGeom prst="rect">
                <a:avLst/>
              </a:prstGeom>
              <a:blipFill>
                <a:blip r:embed="rId9"/>
                <a:stretch>
                  <a:fillRect t="-14583" r="-18939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1448848" y="5270591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168</a:t>
            </a:r>
            <a:endParaRPr lang="en-GB" sz="3200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1805132" y="5146607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958775" y="5173282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552314" y="5248189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170</a:t>
            </a:r>
            <a:endParaRPr lang="en-GB" sz="3200" dirty="0"/>
          </a:p>
        </p:txBody>
      </p:sp>
      <p:sp>
        <p:nvSpPr>
          <p:cNvPr id="107" name="Arc 106"/>
          <p:cNvSpPr/>
          <p:nvPr/>
        </p:nvSpPr>
        <p:spPr>
          <a:xfrm flipH="1">
            <a:off x="4182281" y="4460340"/>
            <a:ext cx="1862953" cy="1259602"/>
          </a:xfrm>
          <a:prstGeom prst="arc">
            <a:avLst>
              <a:gd name="adj1" fmla="val 10664079"/>
              <a:gd name="adj2" fmla="val 79892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519093" y="3912851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20</a:t>
                </a: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093" y="3912851"/>
                <a:ext cx="1010213" cy="584775"/>
              </a:xfrm>
              <a:prstGeom prst="rect">
                <a:avLst/>
              </a:prstGeom>
              <a:blipFill>
                <a:blip r:embed="rId10"/>
                <a:stretch>
                  <a:fillRect t="-14583" r="-15060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3704743" y="5222111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177</a:t>
            </a:r>
            <a:endParaRPr lang="en-GB" sz="3200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4147552" y="5143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195301" y="3912851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7</a:t>
                </a: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301" y="3912851"/>
                <a:ext cx="801823" cy="584775"/>
              </a:xfrm>
              <a:prstGeom prst="rect">
                <a:avLst/>
              </a:prstGeom>
              <a:blipFill>
                <a:blip r:embed="rId11"/>
                <a:stretch>
                  <a:fillRect t="-14583" r="-18939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Arc 111"/>
          <p:cNvSpPr/>
          <p:nvPr/>
        </p:nvSpPr>
        <p:spPr>
          <a:xfrm flipH="1">
            <a:off x="2961741" y="4497626"/>
            <a:ext cx="1175764" cy="1246278"/>
          </a:xfrm>
          <a:prstGeom prst="arc">
            <a:avLst>
              <a:gd name="adj1" fmla="val 10838052"/>
              <a:gd name="adj2" fmla="val 21567082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640317" y="5268581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197</a:t>
            </a:r>
            <a:endParaRPr lang="en-GB" sz="3200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6045236" y="5156957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86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 animBg="1"/>
      <p:bldP spid="54" grpId="0"/>
      <p:bldP spid="55" grpId="0"/>
      <p:bldP spid="58" grpId="0"/>
      <p:bldP spid="59" grpId="0" animBg="1"/>
      <p:bldP spid="60" grpId="0"/>
      <p:bldP spid="94" grpId="0"/>
      <p:bldP spid="96" grpId="0"/>
      <p:bldP spid="97" grpId="0" animBg="1"/>
      <p:bldP spid="98" grpId="0"/>
      <p:bldP spid="101" grpId="0" animBg="1"/>
      <p:bldP spid="102" grpId="0"/>
      <p:bldP spid="103" grpId="0"/>
      <p:bldP spid="106" grpId="0"/>
      <p:bldP spid="107" grpId="0" animBg="1"/>
      <p:bldP spid="108" grpId="0"/>
      <p:bldP spid="109" grpId="0"/>
      <p:bldP spid="111" grpId="0"/>
      <p:bldP spid="112" grpId="0" animBg="1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13262" y="402852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168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Calibri" panose="020F0502020204030204" pitchFamily="34" charset="0"/>
              </a:rPr>
              <a:t> 42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21910" y="410446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210</a:t>
            </a:r>
            <a:endParaRPr lang="en-GB" sz="3600" dirty="0">
              <a:solidFill>
                <a:schemeClr val="accent1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71495" y="3037805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Arc 100"/>
          <p:cNvSpPr/>
          <p:nvPr/>
        </p:nvSpPr>
        <p:spPr>
          <a:xfrm flipH="1">
            <a:off x="1995271" y="2262474"/>
            <a:ext cx="1131801" cy="1295920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261550" y="1717392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50" y="1717392"/>
                <a:ext cx="801823" cy="584775"/>
              </a:xfrm>
              <a:prstGeom prst="rect">
                <a:avLst/>
              </a:prstGeom>
              <a:blipFill>
                <a:blip r:embed="rId6"/>
                <a:stretch>
                  <a:fillRect t="-14583" r="-18182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1629728" y="307513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168</a:t>
            </a:r>
            <a:endParaRPr lang="en-GB" sz="3200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1986012" y="295114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39655" y="297782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33194" y="305273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170</a:t>
            </a:r>
            <a:endParaRPr lang="en-GB" sz="3200" dirty="0"/>
          </a:p>
        </p:txBody>
      </p:sp>
      <p:sp>
        <p:nvSpPr>
          <p:cNvPr id="107" name="Arc 106"/>
          <p:cNvSpPr/>
          <p:nvPr/>
        </p:nvSpPr>
        <p:spPr>
          <a:xfrm flipH="1">
            <a:off x="5008757" y="2262473"/>
            <a:ext cx="1206531" cy="1285971"/>
          </a:xfrm>
          <a:prstGeom prst="arc">
            <a:avLst>
              <a:gd name="adj1" fmla="val 10692031"/>
              <a:gd name="adj2" fmla="val 79995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093980" y="1717392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10</a:t>
                </a: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980" y="1717392"/>
                <a:ext cx="1010213" cy="584775"/>
              </a:xfrm>
              <a:prstGeom prst="rect">
                <a:avLst/>
              </a:prstGeom>
              <a:blipFill>
                <a:blip r:embed="rId7"/>
                <a:stretch>
                  <a:fillRect t="-14583" r="-15152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4540450" y="305273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200</a:t>
            </a:r>
            <a:endParaRPr lang="en-GB" sz="3200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4983259" y="2973682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556360" y="1717392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</a:rPr>
                  <a:t>30</a:t>
                </a: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60" y="1717392"/>
                <a:ext cx="1010213" cy="584775"/>
              </a:xfrm>
              <a:prstGeom prst="rect">
                <a:avLst/>
              </a:prstGeom>
              <a:blipFill>
                <a:blip r:embed="rId8"/>
                <a:stretch>
                  <a:fillRect t="-14583" r="-15060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Arc 111"/>
          <p:cNvSpPr/>
          <p:nvPr/>
        </p:nvSpPr>
        <p:spPr>
          <a:xfrm flipH="1">
            <a:off x="3165153" y="2264881"/>
            <a:ext cx="1792608" cy="1283564"/>
          </a:xfrm>
          <a:prstGeom prst="arc">
            <a:avLst>
              <a:gd name="adj1" fmla="val 10692031"/>
              <a:gd name="adj2" fmla="val 54160"/>
            </a:avLst>
          </a:prstGeom>
          <a:ln w="254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821197" y="307312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210</a:t>
            </a:r>
            <a:endParaRPr lang="en-GB" sz="3200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6226116" y="296149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758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1" grpId="0" animBg="1"/>
      <p:bldP spid="102" grpId="0"/>
      <p:bldP spid="103" grpId="0"/>
      <p:bldP spid="106" grpId="0"/>
      <p:bldP spid="107" grpId="0" animBg="1"/>
      <p:bldP spid="108" grpId="0"/>
      <p:bldP spid="109" grpId="0"/>
      <p:bldP spid="111" grpId="0"/>
      <p:bldP spid="112" grpId="0" animBg="1"/>
      <p:bldP spid="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57D10A-6159-40BD-A49A-9B461E95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87140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58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B449F-F24A-4318-ADEC-28C2ADE336A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		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		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80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80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	 Complete the part-whole models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B449F-F24A-4318-ADEC-28C2ADE3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016758"/>
              </a:xfrm>
              <a:prstGeom prst="rect">
                <a:avLst/>
              </a:prstGeom>
              <a:blipFill>
                <a:blip r:embed="rId4"/>
                <a:stretch>
                  <a:fillRect l="-1626" t="-1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5218" y="4441596"/>
            <a:ext cx="1542413" cy="1544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11" y="4391147"/>
            <a:ext cx="2136118" cy="1586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0624" y="4953443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2936" y="4494683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3453" y="5323368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9829" y="5323368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7163" y="4467792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19426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B449F-F24A-4318-ADEC-28C2ADE336A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		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		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80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80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	 Complete the part-whole models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B449F-F24A-4318-ADEC-28C2ADE3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447645"/>
              </a:xfrm>
              <a:prstGeom prst="rect">
                <a:avLst/>
              </a:prstGeom>
              <a:blipFill>
                <a:blip r:embed="rId5"/>
                <a:stretch>
                  <a:fillRect l="-1626" t="-1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5218" y="4441596"/>
            <a:ext cx="1542413" cy="1544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11" y="4391147"/>
            <a:ext cx="2136118" cy="1586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0624" y="4953443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2936" y="4494683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3453" y="5323368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9829" y="5323368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7163" y="4467792"/>
            <a:ext cx="6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4236" y="1196348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9839" y="1610358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2922" y="1196348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5438" y="1602706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7983" y="2629651"/>
            <a:ext cx="77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2965" y="2629651"/>
            <a:ext cx="77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6616" y="3085128"/>
            <a:ext cx="77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9175" y="3072971"/>
            <a:ext cx="77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16205" y="5385286"/>
            <a:ext cx="77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2386" y="5385286"/>
            <a:ext cx="77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3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97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51713"/>
              </p:ext>
            </p:extLst>
          </p:nvPr>
        </p:nvGraphicFramePr>
        <p:xfrm>
          <a:off x="831273" y="1520545"/>
          <a:ext cx="4073236" cy="2733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395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389174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086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507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991659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120669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899094"/>
                  </a:ext>
                </a:extLst>
              </a:tr>
            </a:tbl>
          </a:graphicData>
        </a:graphic>
      </p:graphicFrame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6" y="2637349"/>
            <a:ext cx="220156" cy="252000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08" y="1986288"/>
            <a:ext cx="429593" cy="1199689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" y="2022746"/>
            <a:ext cx="1133551" cy="1186288"/>
          </a:xfrm>
          <a:prstGeom prst="rect">
            <a:avLst/>
          </a:prstGeom>
        </p:spPr>
      </p:pic>
      <p:graphicFrame>
        <p:nvGraphicFramePr>
          <p:cNvPr id="3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81937"/>
              </p:ext>
            </p:extLst>
          </p:nvPr>
        </p:nvGraphicFramePr>
        <p:xfrm>
          <a:off x="5610288" y="1561876"/>
          <a:ext cx="2384238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46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794746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794746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40" name="TextBox 8"/>
          <p:cNvSpPr txBox="1"/>
          <p:nvPr/>
        </p:nvSpPr>
        <p:spPr>
          <a:xfrm>
            <a:off x="5061817" y="27869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03" y="1986288"/>
            <a:ext cx="429593" cy="1199689"/>
          </a:xfrm>
          <a:prstGeom prst="rect">
            <a:avLst/>
          </a:prstGeom>
        </p:spPr>
      </p:pic>
      <p:pic>
        <p:nvPicPr>
          <p:cNvPr id="4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53" y="3089313"/>
            <a:ext cx="429593" cy="1199689"/>
          </a:xfrm>
          <a:prstGeom prst="rect">
            <a:avLst/>
          </a:prstGeom>
        </p:spPr>
      </p:pic>
      <p:pic>
        <p:nvPicPr>
          <p:cNvPr id="4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89" y="3089313"/>
            <a:ext cx="429593" cy="1199689"/>
          </a:xfrm>
          <a:prstGeom prst="rect">
            <a:avLst/>
          </a:prstGeom>
        </p:spPr>
      </p:pic>
      <p:sp>
        <p:nvSpPr>
          <p:cNvPr id="44" name="TextBox 14"/>
          <p:cNvSpPr txBox="1"/>
          <p:nvPr/>
        </p:nvSpPr>
        <p:spPr>
          <a:xfrm>
            <a:off x="7426664" y="34948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5" name="TextBox 15"/>
          <p:cNvSpPr txBox="1"/>
          <p:nvPr/>
        </p:nvSpPr>
        <p:spPr>
          <a:xfrm>
            <a:off x="6610944" y="34948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9</a:t>
            </a:r>
          </a:p>
        </p:txBody>
      </p:sp>
      <p:pic>
        <p:nvPicPr>
          <p:cNvPr id="4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71" y="1986288"/>
            <a:ext cx="429593" cy="1199689"/>
          </a:xfrm>
          <a:prstGeom prst="rect">
            <a:avLst/>
          </a:prstGeom>
        </p:spPr>
      </p:pic>
      <p:pic>
        <p:nvPicPr>
          <p:cNvPr id="4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13" y="1986288"/>
            <a:ext cx="429593" cy="1199689"/>
          </a:xfrm>
          <a:prstGeom prst="rect">
            <a:avLst/>
          </a:prstGeom>
        </p:spPr>
      </p:pic>
      <p:sp>
        <p:nvSpPr>
          <p:cNvPr id="48" name="TextBox 18"/>
          <p:cNvSpPr txBox="1"/>
          <p:nvPr/>
        </p:nvSpPr>
        <p:spPr>
          <a:xfrm>
            <a:off x="5794732" y="34948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pic>
        <p:nvPicPr>
          <p:cNvPr id="4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06" y="3089313"/>
            <a:ext cx="429593" cy="1199689"/>
          </a:xfrm>
          <a:prstGeom prst="rect">
            <a:avLst/>
          </a:prstGeom>
        </p:spPr>
      </p:pic>
      <p:pic>
        <p:nvPicPr>
          <p:cNvPr id="5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9" y="2625797"/>
            <a:ext cx="220156" cy="252000"/>
          </a:xfrm>
          <a:prstGeom prst="rect">
            <a:avLst/>
          </a:prstGeom>
        </p:spPr>
      </p:pic>
      <p:pic>
        <p:nvPicPr>
          <p:cNvPr id="5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9" y="2851361"/>
            <a:ext cx="220156" cy="252000"/>
          </a:xfrm>
          <a:prstGeom prst="rect">
            <a:avLst/>
          </a:prstGeom>
        </p:spPr>
      </p:pic>
      <p:pic>
        <p:nvPicPr>
          <p:cNvPr id="5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9" y="2400232"/>
            <a:ext cx="220156" cy="252000"/>
          </a:xfrm>
          <a:prstGeom prst="rect">
            <a:avLst/>
          </a:prstGeom>
        </p:spPr>
      </p:pic>
      <p:pic>
        <p:nvPicPr>
          <p:cNvPr id="5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6" y="2187233"/>
            <a:ext cx="220156" cy="252000"/>
          </a:xfrm>
          <a:prstGeom prst="rect">
            <a:avLst/>
          </a:prstGeom>
        </p:spPr>
      </p:pic>
      <p:pic>
        <p:nvPicPr>
          <p:cNvPr id="5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6" y="2412291"/>
            <a:ext cx="220156" cy="252000"/>
          </a:xfrm>
          <a:prstGeom prst="rect">
            <a:avLst/>
          </a:prstGeom>
        </p:spPr>
      </p:pic>
      <p:pic>
        <p:nvPicPr>
          <p:cNvPr id="5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6" y="2862407"/>
            <a:ext cx="220156" cy="252000"/>
          </a:xfrm>
          <a:prstGeom prst="rect">
            <a:avLst/>
          </a:prstGeom>
        </p:spPr>
      </p:pic>
      <p:pic>
        <p:nvPicPr>
          <p:cNvPr id="56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9" y="2174667"/>
            <a:ext cx="220156" cy="252000"/>
          </a:xfrm>
          <a:prstGeom prst="rect">
            <a:avLst/>
          </a:prstGeom>
        </p:spPr>
      </p:pic>
      <p:pic>
        <p:nvPicPr>
          <p:cNvPr id="5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9" y="3503679"/>
            <a:ext cx="220156" cy="252000"/>
          </a:xfrm>
          <a:prstGeom prst="rect">
            <a:avLst/>
          </a:prstGeom>
        </p:spPr>
      </p:pic>
      <p:pic>
        <p:nvPicPr>
          <p:cNvPr id="58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29" y="3311355"/>
            <a:ext cx="220156" cy="252000"/>
          </a:xfrm>
          <a:prstGeom prst="rect">
            <a:avLst/>
          </a:prstGeom>
        </p:spPr>
      </p:pic>
      <p:pic>
        <p:nvPicPr>
          <p:cNvPr id="59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9" y="3308546"/>
            <a:ext cx="220156" cy="252000"/>
          </a:xfrm>
          <a:prstGeom prst="rect">
            <a:avLst/>
          </a:prstGeom>
        </p:spPr>
      </p:pic>
      <p:pic>
        <p:nvPicPr>
          <p:cNvPr id="60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71" y="3089313"/>
            <a:ext cx="429593" cy="11996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71" y="4241697"/>
            <a:ext cx="429593" cy="119968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92896" y="42575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L-Shape 2"/>
          <p:cNvSpPr/>
          <p:nvPr/>
        </p:nvSpPr>
        <p:spPr>
          <a:xfrm>
            <a:off x="3916337" y="2187524"/>
            <a:ext cx="420498" cy="1330011"/>
          </a:xfrm>
          <a:prstGeom prst="corner">
            <a:avLst>
              <a:gd name="adj1" fmla="val 396018"/>
              <a:gd name="adj2" fmla="val 50000"/>
            </a:avLst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9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  <p:bldP spid="48" grpId="0"/>
      <p:bldP spid="36" grpId="0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36214"/>
              </p:ext>
            </p:extLst>
          </p:nvPr>
        </p:nvGraphicFramePr>
        <p:xfrm>
          <a:off x="849774" y="464531"/>
          <a:ext cx="4287323" cy="5073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664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279472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9886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85395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26743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89909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11661"/>
              </p:ext>
            </p:extLst>
          </p:nvPr>
        </p:nvGraphicFramePr>
        <p:xfrm>
          <a:off x="5762076" y="2271503"/>
          <a:ext cx="2216814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38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738938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738938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62572" y="3425025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7077" y="42592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9417" y="425926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961" y="425926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213" y="1641783"/>
            <a:ext cx="625377" cy="61299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850" y="4248399"/>
            <a:ext cx="625377" cy="61299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73" y="998253"/>
            <a:ext cx="625377" cy="61299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776" y="1000676"/>
            <a:ext cx="625377" cy="612994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203" y="1028789"/>
            <a:ext cx="625377" cy="612994"/>
          </a:xfrm>
          <a:prstGeom prst="rect">
            <a:avLst/>
          </a:prstGeom>
        </p:spPr>
      </p:pic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783" y="3035480"/>
            <a:ext cx="625377" cy="612994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192" y="1641783"/>
            <a:ext cx="625377" cy="612994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416" y="2240668"/>
            <a:ext cx="625377" cy="612994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89" y="1042898"/>
            <a:ext cx="625377" cy="61299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446" y="4818772"/>
            <a:ext cx="625377" cy="612994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445" y="4233110"/>
            <a:ext cx="625377" cy="612994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524" y="1598741"/>
            <a:ext cx="625377" cy="612994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811" y="3625911"/>
            <a:ext cx="625377" cy="612994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509" y="2175453"/>
            <a:ext cx="625377" cy="612994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215" y="997338"/>
            <a:ext cx="625377" cy="612994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533" y="3648474"/>
            <a:ext cx="625377" cy="612994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163" y="1607217"/>
            <a:ext cx="625377" cy="612994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431" y="3047071"/>
            <a:ext cx="625377" cy="61299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501366" y="1598741"/>
            <a:ext cx="1167865" cy="384609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167" y="4831841"/>
            <a:ext cx="625377" cy="612994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46" y="997338"/>
            <a:ext cx="625377" cy="61299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69335" y="49513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3200" u="sng" dirty="0">
              <a:latin typeface="Calibri" panose="020F0502020204030204" pitchFamily="34" charset="0"/>
            </a:endParaRPr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087" y="5515022"/>
            <a:ext cx="625377" cy="612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31" grpId="0" animBg="1"/>
      <p:bldP spid="31" grpId="1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15683"/>
              </p:ext>
            </p:extLst>
          </p:nvPr>
        </p:nvGraphicFramePr>
        <p:xfrm>
          <a:off x="849774" y="464531"/>
          <a:ext cx="4287323" cy="491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664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279472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7962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885937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2530437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8990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2047789"/>
            <a:ext cx="5577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02706"/>
              </p:ext>
            </p:extLst>
          </p:nvPr>
        </p:nvGraphicFramePr>
        <p:xfrm>
          <a:off x="5762076" y="2659436"/>
          <a:ext cx="2216814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38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738938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738938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62572" y="3812958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7077" y="46305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  <a:endParaRPr lang="en-GB" sz="3600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9417" y="46305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961" y="46305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61" y="1641783"/>
            <a:ext cx="625377" cy="61299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850" y="4115393"/>
            <a:ext cx="625377" cy="61299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33" y="998253"/>
            <a:ext cx="625377" cy="61299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336" y="1000676"/>
            <a:ext cx="625377" cy="612994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951" y="1028789"/>
            <a:ext cx="625377" cy="612994"/>
          </a:xfrm>
          <a:prstGeom prst="rect">
            <a:avLst/>
          </a:prstGeom>
        </p:spPr>
      </p:pic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911" y="2886862"/>
            <a:ext cx="625377" cy="612994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940" y="1641783"/>
            <a:ext cx="625377" cy="612994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64" y="2240668"/>
            <a:ext cx="625377" cy="612994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104" y="2243955"/>
            <a:ext cx="625377" cy="61299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446" y="4685766"/>
            <a:ext cx="625377" cy="612994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445" y="4100104"/>
            <a:ext cx="625377" cy="612994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524" y="1598741"/>
            <a:ext cx="625377" cy="612994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811" y="3492905"/>
            <a:ext cx="625377" cy="612994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509" y="2236374"/>
            <a:ext cx="625377" cy="612994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215" y="997338"/>
            <a:ext cx="625377" cy="612994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533" y="3515468"/>
            <a:ext cx="625377" cy="612994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163" y="1607217"/>
            <a:ext cx="625377" cy="612994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431" y="2914065"/>
            <a:ext cx="625377" cy="61299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501366" y="2175452"/>
            <a:ext cx="1167865" cy="385704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167" y="4698835"/>
            <a:ext cx="625377" cy="612994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008" y="2211735"/>
            <a:ext cx="625377" cy="61299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69335" y="53392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3200" u="sng" dirty="0">
              <a:latin typeface="Calibri" panose="020F0502020204030204" pitchFamily="34" charset="0"/>
            </a:endParaRPr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647" y="5382016"/>
            <a:ext cx="625377" cy="612994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944" y="2868458"/>
            <a:ext cx="625377" cy="612994"/>
          </a:xfrm>
          <a:prstGeom prst="rect">
            <a:avLst/>
          </a:prstGeom>
        </p:spPr>
      </p:pic>
      <p:pic>
        <p:nvPicPr>
          <p:cNvPr id="40" name="Picture 3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944" y="3475209"/>
            <a:ext cx="625377" cy="612994"/>
          </a:xfrm>
          <a:prstGeom prst="rect">
            <a:avLst/>
          </a:prstGeom>
        </p:spPr>
      </p:pic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911" y="3486497"/>
            <a:ext cx="625377" cy="612994"/>
          </a:xfrm>
          <a:prstGeom prst="rect">
            <a:avLst/>
          </a:prstGeom>
        </p:spPr>
      </p:pic>
      <p:pic>
        <p:nvPicPr>
          <p:cNvPr id="42" name="Picture 4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1588">
            <a:off x="4456944" y="4081960"/>
            <a:ext cx="625377" cy="612994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911" y="4086132"/>
            <a:ext cx="625377" cy="612994"/>
          </a:xfrm>
          <a:prstGeom prst="rect">
            <a:avLst/>
          </a:prstGeom>
        </p:spPr>
      </p:pic>
      <p:pic>
        <p:nvPicPr>
          <p:cNvPr id="44" name="Picture 4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944" y="4688711"/>
            <a:ext cx="625377" cy="612994"/>
          </a:xfrm>
          <a:prstGeom prst="rect">
            <a:avLst/>
          </a:prstGeom>
        </p:spPr>
      </p:pic>
      <p:pic>
        <p:nvPicPr>
          <p:cNvPr id="45" name="Picture 4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911" y="4685766"/>
            <a:ext cx="625377" cy="61299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921709" y="2228057"/>
            <a:ext cx="1167865" cy="3199673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705065" y="534155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3200" u="sng" dirty="0">
              <a:latin typeface="Calibri" panose="020F0502020204030204" pitchFamily="34" charset="0"/>
            </a:endParaRPr>
          </a:p>
        </p:txBody>
      </p: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446" y="5403093"/>
            <a:ext cx="625377" cy="6129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82" y="1666808"/>
            <a:ext cx="1526228" cy="1068360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5376391" y="453396"/>
            <a:ext cx="2602499" cy="1244782"/>
          </a:xfrm>
          <a:prstGeom prst="wedgeRoundRectCallout">
            <a:avLst>
              <a:gd name="adj1" fmla="val -1651"/>
              <a:gd name="adj2" fmla="val 77482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409530" y="497849"/>
            <a:ext cx="2569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 think you’ll need more than one exchange this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9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31" grpId="0" animBg="1"/>
      <p:bldP spid="31" grpId="1" animBg="1"/>
      <p:bldP spid="36" grpId="0"/>
      <p:bldP spid="46" grpId="0" animBg="1"/>
      <p:bldP spid="46" grpId="1" animBg="1"/>
      <p:bldP spid="47" grpId="0"/>
      <p:bldP spid="51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33354"/>
              </p:ext>
            </p:extLst>
          </p:nvPr>
        </p:nvGraphicFramePr>
        <p:xfrm>
          <a:off x="1594391" y="1947364"/>
          <a:ext cx="2216814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38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738938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738938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4887" y="3100886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9392" y="39268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</a:t>
            </a:r>
            <a:endParaRPr lang="en-GB" sz="3600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1732" y="392680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2276" y="39268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01650" y="462718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3200" u="sng" dirty="0">
              <a:latin typeface="Calibri" panose="020F0502020204030204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94412"/>
              </p:ext>
            </p:extLst>
          </p:nvPr>
        </p:nvGraphicFramePr>
        <p:xfrm>
          <a:off x="5155957" y="1945066"/>
          <a:ext cx="2216814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38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738938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738938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656453" y="3098588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00958" y="39245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  <a:endParaRPr lang="en-GB" sz="3600" u="sng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73298" y="39245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23842" y="392451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63216" y="462488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3200" u="sng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8946" y="462718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3200" u="sng" dirty="0">
              <a:latin typeface="Calibri" panose="020F050202020403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638" y="534040"/>
            <a:ext cx="747045" cy="74704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402482" y="67672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3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6" grpId="0"/>
      <p:bldP spid="51" grpId="0"/>
      <p:bldP spid="52" grpId="0"/>
      <p:bldP spid="53" grpId="0"/>
      <p:bldP spid="54" grpId="0"/>
      <p:bldP spid="55" grpId="0"/>
      <p:bldP spid="57" grpId="0"/>
      <p:bldP spid="5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4.6|5.8|10|9|8.4|7.6|0.8|1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3.9|3.2|12.4|6.2|8.2|25.1|1.4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2|21.1|1.9|1.4|5.3|5.2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6|10.7|6.8|0.6|0.9|0.6|9.2|7.5|0.6|0.8|0.5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|3|7.7|1.5|4.5|8.1|0.7|12|1.5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5|1.3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7|2.7|13.1|1.5|2.5|1.2|4.2|8.6|1.1|3.9|1.3|0.9|3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6.2|0.9|9|1.1|2.3|8|1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7711CD-1AE6-475E-827E-CD32B5B2A83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431D37-F47D-429D-A67E-F9793B8D8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406</Words>
  <Application>Microsoft Office PowerPoint</Application>
  <PresentationFormat>On-screen Show (4:3)</PresentationFormat>
  <Paragraphs>195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1_Get ready title</vt:lpstr>
      <vt:lpstr>Get ready questions</vt:lpstr>
      <vt:lpstr>Let's learn title</vt:lpstr>
      <vt:lpstr>Let's learn slides</vt:lpstr>
      <vt:lpstr>Your turn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6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90</cp:revision>
  <dcterms:created xsi:type="dcterms:W3CDTF">2019-07-05T11:02:13Z</dcterms:created>
  <dcterms:modified xsi:type="dcterms:W3CDTF">2020-12-06T13:53:47Z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